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6"/>
  </p:notesMasterIdLst>
  <p:sldIdLst>
    <p:sldId id="256" r:id="rId5"/>
    <p:sldId id="278" r:id="rId6"/>
    <p:sldId id="264" r:id="rId7"/>
    <p:sldId id="336" r:id="rId8"/>
    <p:sldId id="287" r:id="rId9"/>
    <p:sldId id="305" r:id="rId10"/>
    <p:sldId id="343" r:id="rId11"/>
    <p:sldId id="270" r:id="rId12"/>
    <p:sldId id="328" r:id="rId13"/>
    <p:sldId id="303" r:id="rId14"/>
    <p:sldId id="334" r:id="rId15"/>
    <p:sldId id="282" r:id="rId16"/>
    <p:sldId id="269" r:id="rId17"/>
    <p:sldId id="294" r:id="rId18"/>
    <p:sldId id="296" r:id="rId19"/>
    <p:sldId id="283" r:id="rId20"/>
    <p:sldId id="284" r:id="rId21"/>
    <p:sldId id="265" r:id="rId22"/>
    <p:sldId id="280" r:id="rId23"/>
    <p:sldId id="345" r:id="rId24"/>
    <p:sldId id="346" r:id="rId25"/>
    <p:sldId id="347" r:id="rId26"/>
    <p:sldId id="266" r:id="rId27"/>
    <p:sldId id="279" r:id="rId28"/>
    <p:sldId id="348" r:id="rId29"/>
    <p:sldId id="349" r:id="rId30"/>
    <p:sldId id="342" r:id="rId31"/>
    <p:sldId id="333" r:id="rId32"/>
    <p:sldId id="327" r:id="rId33"/>
    <p:sldId id="260" r:id="rId34"/>
    <p:sldId id="301"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1E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B20293C-CFA9-447C-9E70-1B80CD860552}" v="12" dt="2026-02-25T09:00:31.67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41459" autoAdjust="0"/>
    <p:restoredTop sz="94695"/>
  </p:normalViewPr>
  <p:slideViewPr>
    <p:cSldViewPr snapToGrid="0">
      <p:cViewPr varScale="1">
        <p:scale>
          <a:sx n="46" d="100"/>
          <a:sy n="46" d="100"/>
        </p:scale>
        <p:origin x="68" y="9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ve Tankard" userId="c5cf3610-5096-4c06-8148-d0aaa7cc4c8d" providerId="ADAL" clId="{6BFCED85-6110-4867-92AF-F422BF0E6CAA}"/>
    <pc:docChg chg="undo custSel addSld delSld modSld sldOrd">
      <pc:chgData name="Dave Tankard" userId="c5cf3610-5096-4c06-8148-d0aaa7cc4c8d" providerId="ADAL" clId="{6BFCED85-6110-4867-92AF-F422BF0E6CAA}" dt="2026-02-25T09:01:32.709" v="5046" actId="20577"/>
      <pc:docMkLst>
        <pc:docMk/>
      </pc:docMkLst>
      <pc:sldChg chg="modSp mod">
        <pc:chgData name="Dave Tankard" userId="c5cf3610-5096-4c06-8148-d0aaa7cc4c8d" providerId="ADAL" clId="{6BFCED85-6110-4867-92AF-F422BF0E6CAA}" dt="2026-02-25T08:58:31.710" v="5013" actId="20577"/>
        <pc:sldMkLst>
          <pc:docMk/>
          <pc:sldMk cId="503841639" sldId="256"/>
        </pc:sldMkLst>
        <pc:spChg chg="mod">
          <ac:chgData name="Dave Tankard" userId="c5cf3610-5096-4c06-8148-d0aaa7cc4c8d" providerId="ADAL" clId="{6BFCED85-6110-4867-92AF-F422BF0E6CAA}" dt="2026-02-24T22:16:28.278" v="4906" actId="1076"/>
          <ac:spMkLst>
            <pc:docMk/>
            <pc:sldMk cId="503841639" sldId="256"/>
            <ac:spMk id="12" creationId="{B6307D3C-07FF-EF49-BE5E-F5CED2263A79}"/>
          </ac:spMkLst>
        </pc:spChg>
        <pc:spChg chg="mod">
          <ac:chgData name="Dave Tankard" userId="c5cf3610-5096-4c06-8148-d0aaa7cc4c8d" providerId="ADAL" clId="{6BFCED85-6110-4867-92AF-F422BF0E6CAA}" dt="2026-02-25T08:58:31.710" v="5013" actId="20577"/>
          <ac:spMkLst>
            <pc:docMk/>
            <pc:sldMk cId="503841639" sldId="256"/>
            <ac:spMk id="13" creationId="{D4BBB2C5-A30F-6741-A239-DEFDE9664F7B}"/>
          </ac:spMkLst>
        </pc:spChg>
        <pc:picChg chg="mod">
          <ac:chgData name="Dave Tankard" userId="c5cf3610-5096-4c06-8148-d0aaa7cc4c8d" providerId="ADAL" clId="{6BFCED85-6110-4867-92AF-F422BF0E6CAA}" dt="2026-02-24T22:15:00.270" v="4890" actId="1076"/>
          <ac:picMkLst>
            <pc:docMk/>
            <pc:sldMk cId="503841639" sldId="256"/>
            <ac:picMk id="2" creationId="{F0E863E9-D284-C942-A73C-C7F7CCB7D38F}"/>
          </ac:picMkLst>
        </pc:picChg>
      </pc:sldChg>
      <pc:sldChg chg="modSp mod ord">
        <pc:chgData name="Dave Tankard" userId="c5cf3610-5096-4c06-8148-d0aaa7cc4c8d" providerId="ADAL" clId="{6BFCED85-6110-4867-92AF-F422BF0E6CAA}" dt="2026-02-20T05:27:22.389" v="3114" actId="27636"/>
        <pc:sldMkLst>
          <pc:docMk/>
          <pc:sldMk cId="4107094425" sldId="264"/>
        </pc:sldMkLst>
        <pc:spChg chg="mod">
          <ac:chgData name="Dave Tankard" userId="c5cf3610-5096-4c06-8148-d0aaa7cc4c8d" providerId="ADAL" clId="{6BFCED85-6110-4867-92AF-F422BF0E6CAA}" dt="2026-02-20T05:26:59.321" v="3104" actId="20577"/>
          <ac:spMkLst>
            <pc:docMk/>
            <pc:sldMk cId="4107094425" sldId="264"/>
            <ac:spMk id="2" creationId="{2BF3B506-208C-234C-913D-BDDD1412FABB}"/>
          </ac:spMkLst>
        </pc:spChg>
        <pc:spChg chg="mod">
          <ac:chgData name="Dave Tankard" userId="c5cf3610-5096-4c06-8148-d0aaa7cc4c8d" providerId="ADAL" clId="{6BFCED85-6110-4867-92AF-F422BF0E6CAA}" dt="2026-02-20T05:27:22.389" v="3114" actId="27636"/>
          <ac:spMkLst>
            <pc:docMk/>
            <pc:sldMk cId="4107094425" sldId="264"/>
            <ac:spMk id="12" creationId="{6F349869-EE17-1946-96BD-F94DDFB51C1C}"/>
          </ac:spMkLst>
        </pc:spChg>
      </pc:sldChg>
      <pc:sldChg chg="modSp mod">
        <pc:chgData name="Dave Tankard" userId="c5cf3610-5096-4c06-8148-d0aaa7cc4c8d" providerId="ADAL" clId="{6BFCED85-6110-4867-92AF-F422BF0E6CAA}" dt="2026-02-20T05:34:54.248" v="3284" actId="1076"/>
        <pc:sldMkLst>
          <pc:docMk/>
          <pc:sldMk cId="1096288302" sldId="265"/>
        </pc:sldMkLst>
        <pc:spChg chg="mod">
          <ac:chgData name="Dave Tankard" userId="c5cf3610-5096-4c06-8148-d0aaa7cc4c8d" providerId="ADAL" clId="{6BFCED85-6110-4867-92AF-F422BF0E6CAA}" dt="2026-02-20T05:34:54.248" v="3284" actId="1076"/>
          <ac:spMkLst>
            <pc:docMk/>
            <pc:sldMk cId="1096288302" sldId="265"/>
            <ac:spMk id="2" creationId="{A3C99E9F-AC88-90EF-1D02-C8C9EBB5F808}"/>
          </ac:spMkLst>
        </pc:spChg>
        <pc:spChg chg="mod">
          <ac:chgData name="Dave Tankard" userId="c5cf3610-5096-4c06-8148-d0aaa7cc4c8d" providerId="ADAL" clId="{6BFCED85-6110-4867-92AF-F422BF0E6CAA}" dt="2026-02-20T05:34:49.293" v="3283" actId="403"/>
          <ac:spMkLst>
            <pc:docMk/>
            <pc:sldMk cId="1096288302" sldId="265"/>
            <ac:spMk id="12" creationId="{74ECF8A9-F656-BD2F-C9C0-C600D61FA1C3}"/>
          </ac:spMkLst>
        </pc:spChg>
      </pc:sldChg>
      <pc:sldChg chg="modSp mod">
        <pc:chgData name="Dave Tankard" userId="c5cf3610-5096-4c06-8148-d0aaa7cc4c8d" providerId="ADAL" clId="{6BFCED85-6110-4867-92AF-F422BF0E6CAA}" dt="2026-02-20T05:36:49.309" v="3311" actId="1076"/>
        <pc:sldMkLst>
          <pc:docMk/>
          <pc:sldMk cId="1741133557" sldId="266"/>
        </pc:sldMkLst>
        <pc:spChg chg="mod">
          <ac:chgData name="Dave Tankard" userId="c5cf3610-5096-4c06-8148-d0aaa7cc4c8d" providerId="ADAL" clId="{6BFCED85-6110-4867-92AF-F422BF0E6CAA}" dt="2026-02-20T05:36:49.309" v="3311" actId="1076"/>
          <ac:spMkLst>
            <pc:docMk/>
            <pc:sldMk cId="1741133557" sldId="266"/>
            <ac:spMk id="2" creationId="{A794E615-9095-09BB-669F-C4D63526A4CE}"/>
          </ac:spMkLst>
        </pc:spChg>
        <pc:spChg chg="mod">
          <ac:chgData name="Dave Tankard" userId="c5cf3610-5096-4c06-8148-d0aaa7cc4c8d" providerId="ADAL" clId="{6BFCED85-6110-4867-92AF-F422BF0E6CAA}" dt="2026-02-20T05:36:44.309" v="3310" actId="20577"/>
          <ac:spMkLst>
            <pc:docMk/>
            <pc:sldMk cId="1741133557" sldId="266"/>
            <ac:spMk id="12" creationId="{0F6A721D-AD73-899B-EB0E-0A6465FDFC95}"/>
          </ac:spMkLst>
        </pc:spChg>
      </pc:sldChg>
      <pc:sldChg chg="modSp mod ord">
        <pc:chgData name="Dave Tankard" userId="c5cf3610-5096-4c06-8148-d0aaa7cc4c8d" providerId="ADAL" clId="{6BFCED85-6110-4867-92AF-F422BF0E6CAA}" dt="2026-02-25T08:53:20.171" v="4988" actId="20577"/>
        <pc:sldMkLst>
          <pc:docMk/>
          <pc:sldMk cId="1388018584" sldId="269"/>
        </pc:sldMkLst>
        <pc:spChg chg="mod">
          <ac:chgData name="Dave Tankard" userId="c5cf3610-5096-4c06-8148-d0aaa7cc4c8d" providerId="ADAL" clId="{6BFCED85-6110-4867-92AF-F422BF0E6CAA}" dt="2026-02-19T04:27:27.696" v="1750" actId="20577"/>
          <ac:spMkLst>
            <pc:docMk/>
            <pc:sldMk cId="1388018584" sldId="269"/>
            <ac:spMk id="2" creationId="{31A7A093-08B3-7CAA-59B0-9978851239DB}"/>
          </ac:spMkLst>
        </pc:spChg>
        <pc:spChg chg="mod">
          <ac:chgData name="Dave Tankard" userId="c5cf3610-5096-4c06-8148-d0aaa7cc4c8d" providerId="ADAL" clId="{6BFCED85-6110-4867-92AF-F422BF0E6CAA}" dt="2026-02-25T08:53:20.171" v="4988" actId="20577"/>
          <ac:spMkLst>
            <pc:docMk/>
            <pc:sldMk cId="1388018584" sldId="269"/>
            <ac:spMk id="12" creationId="{EB998DFE-1E49-F8D4-73D1-59996283DEE4}"/>
          </ac:spMkLst>
        </pc:spChg>
      </pc:sldChg>
      <pc:sldChg chg="modSp mod ord">
        <pc:chgData name="Dave Tankard" userId="c5cf3610-5096-4c06-8148-d0aaa7cc4c8d" providerId="ADAL" clId="{6BFCED85-6110-4867-92AF-F422BF0E6CAA}" dt="2026-02-24T22:19:35.481" v="4963" actId="20577"/>
        <pc:sldMkLst>
          <pc:docMk/>
          <pc:sldMk cId="1774971503" sldId="270"/>
        </pc:sldMkLst>
        <pc:spChg chg="mod">
          <ac:chgData name="Dave Tankard" userId="c5cf3610-5096-4c06-8148-d0aaa7cc4c8d" providerId="ADAL" clId="{6BFCED85-6110-4867-92AF-F422BF0E6CAA}" dt="2026-02-24T22:19:35.481" v="4963" actId="20577"/>
          <ac:spMkLst>
            <pc:docMk/>
            <pc:sldMk cId="1774971503" sldId="270"/>
            <ac:spMk id="2" creationId="{02404E7B-7258-98A5-0309-D90AF75BDC11}"/>
          </ac:spMkLst>
        </pc:spChg>
        <pc:spChg chg="mod">
          <ac:chgData name="Dave Tankard" userId="c5cf3610-5096-4c06-8148-d0aaa7cc4c8d" providerId="ADAL" clId="{6BFCED85-6110-4867-92AF-F422BF0E6CAA}" dt="2026-02-24T22:18:53.033" v="4947" actId="20577"/>
          <ac:spMkLst>
            <pc:docMk/>
            <pc:sldMk cId="1774971503" sldId="270"/>
            <ac:spMk id="12" creationId="{79CB399E-C932-2074-58A8-BBED08920FFD}"/>
          </ac:spMkLst>
        </pc:spChg>
      </pc:sldChg>
      <pc:sldChg chg="modSp del mod">
        <pc:chgData name="Dave Tankard" userId="c5cf3610-5096-4c06-8148-d0aaa7cc4c8d" providerId="ADAL" clId="{6BFCED85-6110-4867-92AF-F422BF0E6CAA}" dt="2026-02-25T09:00:19.873" v="5024" actId="47"/>
        <pc:sldMkLst>
          <pc:docMk/>
          <pc:sldMk cId="2611435774" sldId="276"/>
        </pc:sldMkLst>
        <pc:spChg chg="mod">
          <ac:chgData name="Dave Tankard" userId="c5cf3610-5096-4c06-8148-d0aaa7cc4c8d" providerId="ADAL" clId="{6BFCED85-6110-4867-92AF-F422BF0E6CAA}" dt="2026-02-20T05:41:15.725" v="3335" actId="20577"/>
          <ac:spMkLst>
            <pc:docMk/>
            <pc:sldMk cId="2611435774" sldId="276"/>
            <ac:spMk id="2" creationId="{79EAD854-A7D4-C40D-070A-7C250A9A3D05}"/>
          </ac:spMkLst>
        </pc:spChg>
        <pc:spChg chg="mod">
          <ac:chgData name="Dave Tankard" userId="c5cf3610-5096-4c06-8148-d0aaa7cc4c8d" providerId="ADAL" clId="{6BFCED85-6110-4867-92AF-F422BF0E6CAA}" dt="2026-02-20T05:56:09.331" v="4028" actId="20577"/>
          <ac:spMkLst>
            <pc:docMk/>
            <pc:sldMk cId="2611435774" sldId="276"/>
            <ac:spMk id="12" creationId="{5218DCC2-E409-82BB-DD28-959B040D0324}"/>
          </ac:spMkLst>
        </pc:spChg>
      </pc:sldChg>
      <pc:sldChg chg="modSp mod ord">
        <pc:chgData name="Dave Tankard" userId="c5cf3610-5096-4c06-8148-d0aaa7cc4c8d" providerId="ADAL" clId="{6BFCED85-6110-4867-92AF-F422BF0E6CAA}" dt="2026-02-18T22:49:32.751" v="40" actId="20577"/>
        <pc:sldMkLst>
          <pc:docMk/>
          <pc:sldMk cId="2125178805" sldId="278"/>
        </pc:sldMkLst>
        <pc:spChg chg="mod">
          <ac:chgData name="Dave Tankard" userId="c5cf3610-5096-4c06-8148-d0aaa7cc4c8d" providerId="ADAL" clId="{6BFCED85-6110-4867-92AF-F422BF0E6CAA}" dt="2026-02-18T22:49:32.751" v="40" actId="20577"/>
          <ac:spMkLst>
            <pc:docMk/>
            <pc:sldMk cId="2125178805" sldId="278"/>
            <ac:spMk id="2" creationId="{6DB82660-C69A-2B7D-129D-85D7C7EC35B0}"/>
          </ac:spMkLst>
        </pc:spChg>
      </pc:sldChg>
      <pc:sldChg chg="modSp mod">
        <pc:chgData name="Dave Tankard" userId="c5cf3610-5096-4c06-8148-d0aaa7cc4c8d" providerId="ADAL" clId="{6BFCED85-6110-4867-92AF-F422BF0E6CAA}" dt="2026-02-18T23:06:19.256" v="1184" actId="20577"/>
        <pc:sldMkLst>
          <pc:docMk/>
          <pc:sldMk cId="3725557480" sldId="279"/>
        </pc:sldMkLst>
        <pc:spChg chg="mod">
          <ac:chgData name="Dave Tankard" userId="c5cf3610-5096-4c06-8148-d0aaa7cc4c8d" providerId="ADAL" clId="{6BFCED85-6110-4867-92AF-F422BF0E6CAA}" dt="2026-02-18T23:06:19.256" v="1184" actId="20577"/>
          <ac:spMkLst>
            <pc:docMk/>
            <pc:sldMk cId="3725557480" sldId="279"/>
            <ac:spMk id="2" creationId="{1E6C9097-D6A2-F0F5-8211-4631147876BB}"/>
          </ac:spMkLst>
        </pc:spChg>
      </pc:sldChg>
      <pc:sldChg chg="modSp mod">
        <pc:chgData name="Dave Tankard" userId="c5cf3610-5096-4c06-8148-d0aaa7cc4c8d" providerId="ADAL" clId="{6BFCED85-6110-4867-92AF-F422BF0E6CAA}" dt="2026-02-18T23:05:18.738" v="1097" actId="20577"/>
        <pc:sldMkLst>
          <pc:docMk/>
          <pc:sldMk cId="71557858" sldId="280"/>
        </pc:sldMkLst>
        <pc:spChg chg="mod">
          <ac:chgData name="Dave Tankard" userId="c5cf3610-5096-4c06-8148-d0aaa7cc4c8d" providerId="ADAL" clId="{6BFCED85-6110-4867-92AF-F422BF0E6CAA}" dt="2026-02-18T23:05:18.738" v="1097" actId="20577"/>
          <ac:spMkLst>
            <pc:docMk/>
            <pc:sldMk cId="71557858" sldId="280"/>
            <ac:spMk id="2" creationId="{5BF944C3-A0F2-9C5E-653A-1EF4E8ACD514}"/>
          </ac:spMkLst>
        </pc:spChg>
      </pc:sldChg>
      <pc:sldChg chg="modSp mod ord">
        <pc:chgData name="Dave Tankard" userId="c5cf3610-5096-4c06-8148-d0aaa7cc4c8d" providerId="ADAL" clId="{6BFCED85-6110-4867-92AF-F422BF0E6CAA}" dt="2026-02-19T03:04:00.902" v="1366"/>
        <pc:sldMkLst>
          <pc:docMk/>
          <pc:sldMk cId="3141997344" sldId="282"/>
        </pc:sldMkLst>
        <pc:spChg chg="mod">
          <ac:chgData name="Dave Tankard" userId="c5cf3610-5096-4c06-8148-d0aaa7cc4c8d" providerId="ADAL" clId="{6BFCED85-6110-4867-92AF-F422BF0E6CAA}" dt="2026-02-18T23:03:10.844" v="895" actId="20577"/>
          <ac:spMkLst>
            <pc:docMk/>
            <pc:sldMk cId="3141997344" sldId="282"/>
            <ac:spMk id="2" creationId="{6A4C57D9-469E-4EDD-374A-C2CFF37CB590}"/>
          </ac:spMkLst>
        </pc:spChg>
      </pc:sldChg>
      <pc:sldChg chg="modSp mod ord">
        <pc:chgData name="Dave Tankard" userId="c5cf3610-5096-4c06-8148-d0aaa7cc4c8d" providerId="ADAL" clId="{6BFCED85-6110-4867-92AF-F422BF0E6CAA}" dt="2026-02-25T08:53:35.793" v="4989" actId="20577"/>
        <pc:sldMkLst>
          <pc:docMk/>
          <pc:sldMk cId="2715925684" sldId="283"/>
        </pc:sldMkLst>
        <pc:spChg chg="mod">
          <ac:chgData name="Dave Tankard" userId="c5cf3610-5096-4c06-8148-d0aaa7cc4c8d" providerId="ADAL" clId="{6BFCED85-6110-4867-92AF-F422BF0E6CAA}" dt="2026-02-25T08:53:35.793" v="4989" actId="20577"/>
          <ac:spMkLst>
            <pc:docMk/>
            <pc:sldMk cId="2715925684" sldId="283"/>
            <ac:spMk id="12" creationId="{505B2967-8E72-18B8-1521-170FF2A77D26}"/>
          </ac:spMkLst>
        </pc:spChg>
      </pc:sldChg>
      <pc:sldChg chg="modSp mod">
        <pc:chgData name="Dave Tankard" userId="c5cf3610-5096-4c06-8148-d0aaa7cc4c8d" providerId="ADAL" clId="{6BFCED85-6110-4867-92AF-F422BF0E6CAA}" dt="2026-02-18T23:01:00.475" v="741" actId="20577"/>
        <pc:sldMkLst>
          <pc:docMk/>
          <pc:sldMk cId="3315865355" sldId="284"/>
        </pc:sldMkLst>
        <pc:spChg chg="mod">
          <ac:chgData name="Dave Tankard" userId="c5cf3610-5096-4c06-8148-d0aaa7cc4c8d" providerId="ADAL" clId="{6BFCED85-6110-4867-92AF-F422BF0E6CAA}" dt="2026-02-18T23:01:00.475" v="741" actId="20577"/>
          <ac:spMkLst>
            <pc:docMk/>
            <pc:sldMk cId="3315865355" sldId="284"/>
            <ac:spMk id="2" creationId="{C2DA3C5A-152A-8F54-BC76-2DB9F4B1F3B3}"/>
          </ac:spMkLst>
        </pc:spChg>
      </pc:sldChg>
      <pc:sldChg chg="modSp mod ord">
        <pc:chgData name="Dave Tankard" userId="c5cf3610-5096-4c06-8148-d0aaa7cc4c8d" providerId="ADAL" clId="{6BFCED85-6110-4867-92AF-F422BF0E6CAA}" dt="2026-02-24T22:17:57.449" v="4929" actId="20577"/>
        <pc:sldMkLst>
          <pc:docMk/>
          <pc:sldMk cId="1544586029" sldId="287"/>
        </pc:sldMkLst>
        <pc:spChg chg="mod">
          <ac:chgData name="Dave Tankard" userId="c5cf3610-5096-4c06-8148-d0aaa7cc4c8d" providerId="ADAL" clId="{6BFCED85-6110-4867-92AF-F422BF0E6CAA}" dt="2026-02-24T22:17:57.449" v="4929" actId="20577"/>
          <ac:spMkLst>
            <pc:docMk/>
            <pc:sldMk cId="1544586029" sldId="287"/>
            <ac:spMk id="2" creationId="{D34DC654-788E-81D5-B45A-9C87FD9CCDC8}"/>
          </ac:spMkLst>
        </pc:spChg>
        <pc:spChg chg="mod">
          <ac:chgData name="Dave Tankard" userId="c5cf3610-5096-4c06-8148-d0aaa7cc4c8d" providerId="ADAL" clId="{6BFCED85-6110-4867-92AF-F422BF0E6CAA}" dt="2026-02-20T03:47:06.509" v="2214" actId="20577"/>
          <ac:spMkLst>
            <pc:docMk/>
            <pc:sldMk cId="1544586029" sldId="287"/>
            <ac:spMk id="12" creationId="{D29D9C9F-42C2-75F7-47C6-8C538EE204F1}"/>
          </ac:spMkLst>
        </pc:spChg>
      </pc:sldChg>
      <pc:sldChg chg="ord">
        <pc:chgData name="Dave Tankard" userId="c5cf3610-5096-4c06-8148-d0aaa7cc4c8d" providerId="ADAL" clId="{6BFCED85-6110-4867-92AF-F422BF0E6CAA}" dt="2026-02-19T03:05:31.650" v="1374"/>
        <pc:sldMkLst>
          <pc:docMk/>
          <pc:sldMk cId="3739142709" sldId="294"/>
        </pc:sldMkLst>
      </pc:sldChg>
      <pc:sldChg chg="modSp mod ord">
        <pc:chgData name="Dave Tankard" userId="c5cf3610-5096-4c06-8148-d0aaa7cc4c8d" providerId="ADAL" clId="{6BFCED85-6110-4867-92AF-F422BF0E6CAA}" dt="2026-02-20T05:32:05.824" v="3193" actId="20577"/>
        <pc:sldMkLst>
          <pc:docMk/>
          <pc:sldMk cId="1318501497" sldId="296"/>
        </pc:sldMkLst>
        <pc:spChg chg="mod">
          <ac:chgData name="Dave Tankard" userId="c5cf3610-5096-4c06-8148-d0aaa7cc4c8d" providerId="ADAL" clId="{6BFCED85-6110-4867-92AF-F422BF0E6CAA}" dt="2026-02-20T05:31:35.193" v="3182" actId="27636"/>
          <ac:spMkLst>
            <pc:docMk/>
            <pc:sldMk cId="1318501497" sldId="296"/>
            <ac:spMk id="2" creationId="{15F1A999-C4BB-6743-08D1-9C33C3AE0959}"/>
          </ac:spMkLst>
        </pc:spChg>
        <pc:spChg chg="mod">
          <ac:chgData name="Dave Tankard" userId="c5cf3610-5096-4c06-8148-d0aaa7cc4c8d" providerId="ADAL" clId="{6BFCED85-6110-4867-92AF-F422BF0E6CAA}" dt="2026-02-20T05:32:05.824" v="3193" actId="20577"/>
          <ac:spMkLst>
            <pc:docMk/>
            <pc:sldMk cId="1318501497" sldId="296"/>
            <ac:spMk id="12" creationId="{57913E0B-7881-14C6-BCB7-11B4043640E2}"/>
          </ac:spMkLst>
        </pc:spChg>
      </pc:sldChg>
      <pc:sldChg chg="modSp del mod">
        <pc:chgData name="Dave Tankard" userId="c5cf3610-5096-4c06-8148-d0aaa7cc4c8d" providerId="ADAL" clId="{6BFCED85-6110-4867-92AF-F422BF0E6CAA}" dt="2026-02-25T08:57:18.667" v="5006" actId="47"/>
        <pc:sldMkLst>
          <pc:docMk/>
          <pc:sldMk cId="802043423" sldId="298"/>
        </pc:sldMkLst>
        <pc:spChg chg="mod">
          <ac:chgData name="Dave Tankard" userId="c5cf3610-5096-4c06-8148-d0aaa7cc4c8d" providerId="ADAL" clId="{6BFCED85-6110-4867-92AF-F422BF0E6CAA}" dt="2026-02-20T04:44:09.231" v="2394" actId="20577"/>
          <ac:spMkLst>
            <pc:docMk/>
            <pc:sldMk cId="802043423" sldId="298"/>
            <ac:spMk id="2" creationId="{335D63A5-7B4C-7E67-B930-09A0590203BA}"/>
          </ac:spMkLst>
        </pc:spChg>
        <pc:spChg chg="mod">
          <ac:chgData name="Dave Tankard" userId="c5cf3610-5096-4c06-8148-d0aaa7cc4c8d" providerId="ADAL" clId="{6BFCED85-6110-4867-92AF-F422BF0E6CAA}" dt="2026-02-20T04:46:47.611" v="2419" actId="403"/>
          <ac:spMkLst>
            <pc:docMk/>
            <pc:sldMk cId="802043423" sldId="298"/>
            <ac:spMk id="12" creationId="{0CC03D70-019B-A502-CC24-DDA76B09CF82}"/>
          </ac:spMkLst>
        </pc:spChg>
      </pc:sldChg>
      <pc:sldChg chg="modSp mod">
        <pc:chgData name="Dave Tankard" userId="c5cf3610-5096-4c06-8148-d0aaa7cc4c8d" providerId="ADAL" clId="{6BFCED85-6110-4867-92AF-F422BF0E6CAA}" dt="2026-02-18T22:58:00.084" v="658" actId="20577"/>
        <pc:sldMkLst>
          <pc:docMk/>
          <pc:sldMk cId="739074887" sldId="303"/>
        </pc:sldMkLst>
        <pc:spChg chg="mod">
          <ac:chgData name="Dave Tankard" userId="c5cf3610-5096-4c06-8148-d0aaa7cc4c8d" providerId="ADAL" clId="{6BFCED85-6110-4867-92AF-F422BF0E6CAA}" dt="2026-02-18T22:58:00.084" v="658" actId="20577"/>
          <ac:spMkLst>
            <pc:docMk/>
            <pc:sldMk cId="739074887" sldId="303"/>
            <ac:spMk id="2" creationId="{3EF9FFB0-4B1E-A039-7165-0F6370651F8A}"/>
          </ac:spMkLst>
        </pc:spChg>
      </pc:sldChg>
      <pc:sldChg chg="modSp add del mod">
        <pc:chgData name="Dave Tankard" userId="c5cf3610-5096-4c06-8148-d0aaa7cc4c8d" providerId="ADAL" clId="{6BFCED85-6110-4867-92AF-F422BF0E6CAA}" dt="2026-02-25T08:52:25.487" v="4987" actId="47"/>
        <pc:sldMkLst>
          <pc:docMk/>
          <pc:sldMk cId="4218397036" sldId="304"/>
        </pc:sldMkLst>
      </pc:sldChg>
      <pc:sldChg chg="modSp mod">
        <pc:chgData name="Dave Tankard" userId="c5cf3610-5096-4c06-8148-d0aaa7cc4c8d" providerId="ADAL" clId="{6BFCED85-6110-4867-92AF-F422BF0E6CAA}" dt="2026-02-25T09:01:32.709" v="5046" actId="20577"/>
        <pc:sldMkLst>
          <pc:docMk/>
          <pc:sldMk cId="3447860046" sldId="305"/>
        </pc:sldMkLst>
        <pc:spChg chg="mod">
          <ac:chgData name="Dave Tankard" userId="c5cf3610-5096-4c06-8148-d0aaa7cc4c8d" providerId="ADAL" clId="{6BFCED85-6110-4867-92AF-F422BF0E6CAA}" dt="2026-02-25T09:01:32.709" v="5046" actId="20577"/>
          <ac:spMkLst>
            <pc:docMk/>
            <pc:sldMk cId="3447860046" sldId="305"/>
            <ac:spMk id="2" creationId="{38FAC44C-9BD7-1EF6-D894-BBD0780844A9}"/>
          </ac:spMkLst>
        </pc:spChg>
      </pc:sldChg>
      <pc:sldChg chg="addSp delSp modSp mod">
        <pc:chgData name="Dave Tankard" userId="c5cf3610-5096-4c06-8148-d0aaa7cc4c8d" providerId="ADAL" clId="{6BFCED85-6110-4867-92AF-F422BF0E6CAA}" dt="2026-02-18T23:09:45.657" v="1301" actId="1076"/>
        <pc:sldMkLst>
          <pc:docMk/>
          <pc:sldMk cId="3959705887" sldId="327"/>
        </pc:sldMkLst>
        <pc:picChg chg="add mod ord">
          <ac:chgData name="Dave Tankard" userId="c5cf3610-5096-4c06-8148-d0aaa7cc4c8d" providerId="ADAL" clId="{6BFCED85-6110-4867-92AF-F422BF0E6CAA}" dt="2026-02-18T23:09:45.657" v="1301" actId="1076"/>
          <ac:picMkLst>
            <pc:docMk/>
            <pc:sldMk cId="3959705887" sldId="327"/>
            <ac:picMk id="7" creationId="{B0D40ADF-B273-7ED6-10C9-2F74868D18A3}"/>
          </ac:picMkLst>
        </pc:picChg>
      </pc:sldChg>
      <pc:sldChg chg="modSp mod">
        <pc:chgData name="Dave Tankard" userId="c5cf3610-5096-4c06-8148-d0aaa7cc4c8d" providerId="ADAL" clId="{6BFCED85-6110-4867-92AF-F422BF0E6CAA}" dt="2026-02-20T05:33:52.029" v="3251" actId="1076"/>
        <pc:sldMkLst>
          <pc:docMk/>
          <pc:sldMk cId="1461803812" sldId="328"/>
        </pc:sldMkLst>
        <pc:spChg chg="mod">
          <ac:chgData name="Dave Tankard" userId="c5cf3610-5096-4c06-8148-d0aaa7cc4c8d" providerId="ADAL" clId="{6BFCED85-6110-4867-92AF-F422BF0E6CAA}" dt="2026-02-20T05:33:52.029" v="3251" actId="1076"/>
          <ac:spMkLst>
            <pc:docMk/>
            <pc:sldMk cId="1461803812" sldId="328"/>
            <ac:spMk id="2" creationId="{2E21E984-984B-51DC-86CF-34BFB01ED6BA}"/>
          </ac:spMkLst>
        </pc:spChg>
        <pc:spChg chg="mod">
          <ac:chgData name="Dave Tankard" userId="c5cf3610-5096-4c06-8148-d0aaa7cc4c8d" providerId="ADAL" clId="{6BFCED85-6110-4867-92AF-F422BF0E6CAA}" dt="2026-02-20T05:33:11.408" v="3238" actId="20577"/>
          <ac:spMkLst>
            <pc:docMk/>
            <pc:sldMk cId="1461803812" sldId="328"/>
            <ac:spMk id="12" creationId="{CBF55CF6-AFAA-9813-7EDC-4B6520463DC2}"/>
          </ac:spMkLst>
        </pc:spChg>
      </pc:sldChg>
      <pc:sldChg chg="modSp mod">
        <pc:chgData name="Dave Tankard" userId="c5cf3610-5096-4c06-8148-d0aaa7cc4c8d" providerId="ADAL" clId="{6BFCED85-6110-4867-92AF-F422BF0E6CAA}" dt="2026-02-20T05:37:39.874" v="3314" actId="1076"/>
        <pc:sldMkLst>
          <pc:docMk/>
          <pc:sldMk cId="1920797325" sldId="333"/>
        </pc:sldMkLst>
        <pc:spChg chg="mod">
          <ac:chgData name="Dave Tankard" userId="c5cf3610-5096-4c06-8148-d0aaa7cc4c8d" providerId="ADAL" clId="{6BFCED85-6110-4867-92AF-F422BF0E6CAA}" dt="2026-02-20T05:37:39.874" v="3314" actId="1076"/>
          <ac:spMkLst>
            <pc:docMk/>
            <pc:sldMk cId="1920797325" sldId="333"/>
            <ac:spMk id="2" creationId="{65775388-3196-4EF5-E33E-1E9BA3E6D09D}"/>
          </ac:spMkLst>
        </pc:spChg>
        <pc:spChg chg="mod">
          <ac:chgData name="Dave Tankard" userId="c5cf3610-5096-4c06-8148-d0aaa7cc4c8d" providerId="ADAL" clId="{6BFCED85-6110-4867-92AF-F422BF0E6CAA}" dt="2026-02-20T05:26:17.831" v="3102" actId="20577"/>
          <ac:spMkLst>
            <pc:docMk/>
            <pc:sldMk cId="1920797325" sldId="333"/>
            <ac:spMk id="12" creationId="{248A837D-0711-9647-B3AA-636E861F8EBC}"/>
          </ac:spMkLst>
        </pc:spChg>
      </pc:sldChg>
      <pc:sldChg chg="modSp mod ord">
        <pc:chgData name="Dave Tankard" userId="c5cf3610-5096-4c06-8148-d0aaa7cc4c8d" providerId="ADAL" clId="{6BFCED85-6110-4867-92AF-F422BF0E6CAA}" dt="2026-02-20T05:33:03.977" v="3231" actId="20577"/>
        <pc:sldMkLst>
          <pc:docMk/>
          <pc:sldMk cId="3451261865" sldId="334"/>
        </pc:sldMkLst>
        <pc:spChg chg="mod">
          <ac:chgData name="Dave Tankard" userId="c5cf3610-5096-4c06-8148-d0aaa7cc4c8d" providerId="ADAL" clId="{6BFCED85-6110-4867-92AF-F422BF0E6CAA}" dt="2026-02-18T23:03:01.172" v="888" actId="20577"/>
          <ac:spMkLst>
            <pc:docMk/>
            <pc:sldMk cId="3451261865" sldId="334"/>
            <ac:spMk id="2" creationId="{4804ED2D-1D91-9137-B1D8-D1E12C836D1B}"/>
          </ac:spMkLst>
        </pc:spChg>
        <pc:spChg chg="mod">
          <ac:chgData name="Dave Tankard" userId="c5cf3610-5096-4c06-8148-d0aaa7cc4c8d" providerId="ADAL" clId="{6BFCED85-6110-4867-92AF-F422BF0E6CAA}" dt="2026-02-20T05:33:03.977" v="3231" actId="20577"/>
          <ac:spMkLst>
            <pc:docMk/>
            <pc:sldMk cId="3451261865" sldId="334"/>
            <ac:spMk id="12" creationId="{452105C2-61A6-9462-2000-436E4CA12505}"/>
          </ac:spMkLst>
        </pc:spChg>
      </pc:sldChg>
      <pc:sldChg chg="modSp add mod">
        <pc:chgData name="Dave Tankard" userId="c5cf3610-5096-4c06-8148-d0aaa7cc4c8d" providerId="ADAL" clId="{6BFCED85-6110-4867-92AF-F422BF0E6CAA}" dt="2026-02-20T05:27:55.322" v="3117" actId="1076"/>
        <pc:sldMkLst>
          <pc:docMk/>
          <pc:sldMk cId="2852665828" sldId="336"/>
        </pc:sldMkLst>
        <pc:spChg chg="mod">
          <ac:chgData name="Dave Tankard" userId="c5cf3610-5096-4c06-8148-d0aaa7cc4c8d" providerId="ADAL" clId="{6BFCED85-6110-4867-92AF-F422BF0E6CAA}" dt="2026-02-20T05:27:51.983" v="3116" actId="1076"/>
          <ac:spMkLst>
            <pc:docMk/>
            <pc:sldMk cId="2852665828" sldId="336"/>
            <ac:spMk id="2" creationId="{DE3F62B3-3075-C961-B25D-6A7E30235E58}"/>
          </ac:spMkLst>
        </pc:spChg>
        <pc:spChg chg="mod">
          <ac:chgData name="Dave Tankard" userId="c5cf3610-5096-4c06-8148-d0aaa7cc4c8d" providerId="ADAL" clId="{6BFCED85-6110-4867-92AF-F422BF0E6CAA}" dt="2026-02-20T05:27:55.322" v="3117" actId="1076"/>
          <ac:spMkLst>
            <pc:docMk/>
            <pc:sldMk cId="2852665828" sldId="336"/>
            <ac:spMk id="12" creationId="{AC32DB52-70B0-F29D-1ADE-479D23C760FB}"/>
          </ac:spMkLst>
        </pc:spChg>
      </pc:sldChg>
      <pc:sldChg chg="modSp add del mod">
        <pc:chgData name="Dave Tankard" userId="c5cf3610-5096-4c06-8148-d0aaa7cc4c8d" providerId="ADAL" clId="{6BFCED85-6110-4867-92AF-F422BF0E6CAA}" dt="2026-02-25T08:57:46.813" v="5010" actId="47"/>
        <pc:sldMkLst>
          <pc:docMk/>
          <pc:sldMk cId="2029557813" sldId="339"/>
        </pc:sldMkLst>
        <pc:spChg chg="mod">
          <ac:chgData name="Dave Tankard" userId="c5cf3610-5096-4c06-8148-d0aaa7cc4c8d" providerId="ADAL" clId="{6BFCED85-6110-4867-92AF-F422BF0E6CAA}" dt="2026-02-20T04:47:09.258" v="2424" actId="5793"/>
          <ac:spMkLst>
            <pc:docMk/>
            <pc:sldMk cId="2029557813" sldId="339"/>
            <ac:spMk id="12" creationId="{7156580E-FBD4-1040-8B80-A4D437258994}"/>
          </ac:spMkLst>
        </pc:spChg>
      </pc:sldChg>
      <pc:sldChg chg="modSp add del mod">
        <pc:chgData name="Dave Tankard" userId="c5cf3610-5096-4c06-8148-d0aaa7cc4c8d" providerId="ADAL" clId="{6BFCED85-6110-4867-92AF-F422BF0E6CAA}" dt="2026-02-25T08:59:15.652" v="5015" actId="47"/>
        <pc:sldMkLst>
          <pc:docMk/>
          <pc:sldMk cId="3166861500" sldId="340"/>
        </pc:sldMkLst>
        <pc:spChg chg="mod">
          <ac:chgData name="Dave Tankard" userId="c5cf3610-5096-4c06-8148-d0aaa7cc4c8d" providerId="ADAL" clId="{6BFCED85-6110-4867-92AF-F422BF0E6CAA}" dt="2026-02-20T05:36:18.282" v="3292" actId="14100"/>
          <ac:spMkLst>
            <pc:docMk/>
            <pc:sldMk cId="3166861500" sldId="340"/>
            <ac:spMk id="12" creationId="{C71636BB-5498-E70D-B19A-A122A3B23D2A}"/>
          </ac:spMkLst>
        </pc:spChg>
      </pc:sldChg>
      <pc:sldChg chg="modSp add del mod">
        <pc:chgData name="Dave Tankard" userId="c5cf3610-5096-4c06-8148-d0aaa7cc4c8d" providerId="ADAL" clId="{6BFCED85-6110-4867-92AF-F422BF0E6CAA}" dt="2026-02-25T09:00:36.353" v="5026" actId="47"/>
        <pc:sldMkLst>
          <pc:docMk/>
          <pc:sldMk cId="2387801252" sldId="341"/>
        </pc:sldMkLst>
        <pc:spChg chg="mod">
          <ac:chgData name="Dave Tankard" userId="c5cf3610-5096-4c06-8148-d0aaa7cc4c8d" providerId="ADAL" clId="{6BFCED85-6110-4867-92AF-F422BF0E6CAA}" dt="2026-02-24T22:20:42.223" v="4979" actId="20577"/>
          <ac:spMkLst>
            <pc:docMk/>
            <pc:sldMk cId="2387801252" sldId="341"/>
            <ac:spMk id="12" creationId="{B8418AE4-8B40-5521-2791-0A4604B9CFB4}"/>
          </ac:spMkLst>
        </pc:spChg>
      </pc:sldChg>
      <pc:sldChg chg="modSp add mod">
        <pc:chgData name="Dave Tankard" userId="c5cf3610-5096-4c06-8148-d0aaa7cc4c8d" providerId="ADAL" clId="{6BFCED85-6110-4867-92AF-F422BF0E6CAA}" dt="2026-02-20T06:00:20.446" v="4457" actId="20577"/>
        <pc:sldMkLst>
          <pc:docMk/>
          <pc:sldMk cId="1993320587" sldId="342"/>
        </pc:sldMkLst>
        <pc:spChg chg="mod">
          <ac:chgData name="Dave Tankard" userId="c5cf3610-5096-4c06-8148-d0aaa7cc4c8d" providerId="ADAL" clId="{6BFCED85-6110-4867-92AF-F422BF0E6CAA}" dt="2026-02-20T05:57:03.301" v="4080" actId="114"/>
          <ac:spMkLst>
            <pc:docMk/>
            <pc:sldMk cId="1993320587" sldId="342"/>
            <ac:spMk id="2" creationId="{3380E7BC-1F09-6E7C-8067-7CE14692CC9B}"/>
          </ac:spMkLst>
        </pc:spChg>
        <pc:spChg chg="mod">
          <ac:chgData name="Dave Tankard" userId="c5cf3610-5096-4c06-8148-d0aaa7cc4c8d" providerId="ADAL" clId="{6BFCED85-6110-4867-92AF-F422BF0E6CAA}" dt="2026-02-20T06:00:20.446" v="4457" actId="20577"/>
          <ac:spMkLst>
            <pc:docMk/>
            <pc:sldMk cId="1993320587" sldId="342"/>
            <ac:spMk id="12" creationId="{7B62145D-2B78-5A76-200D-B9446EAC8564}"/>
          </ac:spMkLst>
        </pc:spChg>
      </pc:sldChg>
      <pc:sldChg chg="add">
        <pc:chgData name="Dave Tankard" userId="c5cf3610-5096-4c06-8148-d0aaa7cc4c8d" providerId="ADAL" clId="{6BFCED85-6110-4867-92AF-F422BF0E6CAA}" dt="2026-02-25T08:51:15.696" v="4980"/>
        <pc:sldMkLst>
          <pc:docMk/>
          <pc:sldMk cId="682814990" sldId="343"/>
        </pc:sldMkLst>
      </pc:sldChg>
      <pc:sldChg chg="add del ord">
        <pc:chgData name="Dave Tankard" userId="c5cf3610-5096-4c06-8148-d0aaa7cc4c8d" providerId="ADAL" clId="{6BFCED85-6110-4867-92AF-F422BF0E6CAA}" dt="2026-02-25T08:56:47.955" v="5005" actId="47"/>
        <pc:sldMkLst>
          <pc:docMk/>
          <pc:sldMk cId="1038879254" sldId="344"/>
        </pc:sldMkLst>
      </pc:sldChg>
      <pc:sldChg chg="add ord">
        <pc:chgData name="Dave Tankard" userId="c5cf3610-5096-4c06-8148-d0aaa7cc4c8d" providerId="ADAL" clId="{6BFCED85-6110-4867-92AF-F422BF0E6CAA}" dt="2026-02-25T08:54:47.537" v="4996"/>
        <pc:sldMkLst>
          <pc:docMk/>
          <pc:sldMk cId="3144491498" sldId="345"/>
        </pc:sldMkLst>
      </pc:sldChg>
      <pc:sldChg chg="add">
        <pc:chgData name="Dave Tankard" userId="c5cf3610-5096-4c06-8148-d0aaa7cc4c8d" providerId="ADAL" clId="{6BFCED85-6110-4867-92AF-F422BF0E6CAA}" dt="2026-02-25T08:57:33.168" v="5007"/>
        <pc:sldMkLst>
          <pc:docMk/>
          <pc:sldMk cId="2184228567" sldId="346"/>
        </pc:sldMkLst>
      </pc:sldChg>
      <pc:sldChg chg="add">
        <pc:chgData name="Dave Tankard" userId="c5cf3610-5096-4c06-8148-d0aaa7cc4c8d" providerId="ADAL" clId="{6BFCED85-6110-4867-92AF-F422BF0E6CAA}" dt="2026-02-25T08:58:09.133" v="5011"/>
        <pc:sldMkLst>
          <pc:docMk/>
          <pc:sldMk cId="2040858018" sldId="347"/>
        </pc:sldMkLst>
      </pc:sldChg>
      <pc:sldChg chg="add ord">
        <pc:chgData name="Dave Tankard" userId="c5cf3610-5096-4c06-8148-d0aaa7cc4c8d" providerId="ADAL" clId="{6BFCED85-6110-4867-92AF-F422BF0E6CAA}" dt="2026-02-25T09:00:06.177" v="5023"/>
        <pc:sldMkLst>
          <pc:docMk/>
          <pc:sldMk cId="1248358027" sldId="348"/>
        </pc:sldMkLst>
      </pc:sldChg>
      <pc:sldChg chg="add">
        <pc:chgData name="Dave Tankard" userId="c5cf3610-5096-4c06-8148-d0aaa7cc4c8d" providerId="ADAL" clId="{6BFCED85-6110-4867-92AF-F422BF0E6CAA}" dt="2026-02-25T09:00:31.671" v="5025"/>
        <pc:sldMkLst>
          <pc:docMk/>
          <pc:sldMk cId="155288856" sldId="34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9AD589-E3AA-CA4F-8431-0529A1598CC4}" type="datetimeFigureOut">
              <a:rPr lang="en-US" smtClean="0"/>
              <a:t>2/25/2026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29F735-4626-9E44-B3C8-A249EC205658}" type="slidenum">
              <a:rPr lang="en-US" smtClean="0"/>
              <a:t>‹#›</a:t>
            </a:fld>
            <a:endParaRPr lang="en-US"/>
          </a:p>
        </p:txBody>
      </p:sp>
    </p:spTree>
    <p:extLst>
      <p:ext uri="{BB962C8B-B14F-4D97-AF65-F5344CB8AC3E}">
        <p14:creationId xmlns:p14="http://schemas.microsoft.com/office/powerpoint/2010/main" val="7494442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529F735-4626-9E44-B3C8-A249EC205658}" type="slidenum">
              <a:rPr lang="en-US" smtClean="0"/>
              <a:t>1</a:t>
            </a:fld>
            <a:endParaRPr lang="en-US"/>
          </a:p>
        </p:txBody>
      </p:sp>
    </p:spTree>
    <p:extLst>
      <p:ext uri="{BB962C8B-B14F-4D97-AF65-F5344CB8AC3E}">
        <p14:creationId xmlns:p14="http://schemas.microsoft.com/office/powerpoint/2010/main" val="21714357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2AFC28-E403-0D6C-D2EB-4D98CC727F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71DA4B0-0CEB-18AF-B892-5C5A2C444E8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BBD6C8-D95C-A7EE-3F2B-6341EDE11DA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792811A-652E-6B28-D001-93FF4CE07A55}"/>
              </a:ext>
            </a:extLst>
          </p:cNvPr>
          <p:cNvSpPr>
            <a:spLocks noGrp="1"/>
          </p:cNvSpPr>
          <p:nvPr>
            <p:ph type="sldNum" sz="quarter" idx="5"/>
          </p:nvPr>
        </p:nvSpPr>
        <p:spPr/>
        <p:txBody>
          <a:bodyPr/>
          <a:lstStyle/>
          <a:p>
            <a:fld id="{C529F735-4626-9E44-B3C8-A249EC205658}" type="slidenum">
              <a:rPr lang="en-US" smtClean="0"/>
              <a:t>31</a:t>
            </a:fld>
            <a:endParaRPr lang="en-US"/>
          </a:p>
        </p:txBody>
      </p:sp>
    </p:spTree>
    <p:extLst>
      <p:ext uri="{BB962C8B-B14F-4D97-AF65-F5344CB8AC3E}">
        <p14:creationId xmlns:p14="http://schemas.microsoft.com/office/powerpoint/2010/main" val="35607722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8E265-5FEE-4B42-B0C3-5CF8A2DB5D9A}"/>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B64588E5-3620-6E49-8F98-FAACD489068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B1B0C2A5-B487-0A4A-9C99-C2BF299688A6}"/>
              </a:ext>
            </a:extLst>
          </p:cNvPr>
          <p:cNvSpPr>
            <a:spLocks noGrp="1"/>
          </p:cNvSpPr>
          <p:nvPr>
            <p:ph type="dt" sz="half" idx="10"/>
          </p:nvPr>
        </p:nvSpPr>
        <p:spPr/>
        <p:txBody>
          <a:bodyPr/>
          <a:lstStyle/>
          <a:p>
            <a:fld id="{7B4D436A-479F-EB44-83D4-C6B4DA95D86E}" type="datetimeFigureOut">
              <a:rPr lang="en-US" smtClean="0"/>
              <a:t>2/25/2026</a:t>
            </a:fld>
            <a:endParaRPr lang="en-US"/>
          </a:p>
        </p:txBody>
      </p:sp>
      <p:sp>
        <p:nvSpPr>
          <p:cNvPr id="5" name="Footer Placeholder 4">
            <a:extLst>
              <a:ext uri="{FF2B5EF4-FFF2-40B4-BE49-F238E27FC236}">
                <a16:creationId xmlns:a16="http://schemas.microsoft.com/office/drawing/2014/main" id="{E1ACBD98-67BB-8B42-83B2-FC2AA7E7CD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B6EFDB-7676-A746-BC26-BC4CFFB98481}"/>
              </a:ext>
            </a:extLst>
          </p:cNvPr>
          <p:cNvSpPr>
            <a:spLocks noGrp="1"/>
          </p:cNvSpPr>
          <p:nvPr>
            <p:ph type="sldNum" sz="quarter" idx="12"/>
          </p:nvPr>
        </p:nvSpPr>
        <p:spPr/>
        <p:txBody>
          <a:bodyPr/>
          <a:lstStyle/>
          <a:p>
            <a:fld id="{21101990-0E22-D34E-9A52-11B7EA6D313C}" type="slidenum">
              <a:rPr lang="en-US" smtClean="0"/>
              <a:t>‹#›</a:t>
            </a:fld>
            <a:endParaRPr lang="en-US"/>
          </a:p>
        </p:txBody>
      </p:sp>
    </p:spTree>
    <p:extLst>
      <p:ext uri="{BB962C8B-B14F-4D97-AF65-F5344CB8AC3E}">
        <p14:creationId xmlns:p14="http://schemas.microsoft.com/office/powerpoint/2010/main" val="26902172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F66E54-3313-D845-81AB-73AB9708C6A4}"/>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06AE8F90-9E84-8B47-B0AD-090102B4E410}"/>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558CB8E-EA0D-EC4C-BD8D-941C102BBF60}"/>
              </a:ext>
            </a:extLst>
          </p:cNvPr>
          <p:cNvSpPr>
            <a:spLocks noGrp="1"/>
          </p:cNvSpPr>
          <p:nvPr>
            <p:ph type="dt" sz="half" idx="10"/>
          </p:nvPr>
        </p:nvSpPr>
        <p:spPr/>
        <p:txBody>
          <a:bodyPr/>
          <a:lstStyle/>
          <a:p>
            <a:fld id="{7B4D436A-479F-EB44-83D4-C6B4DA95D86E}" type="datetimeFigureOut">
              <a:rPr lang="en-US" smtClean="0"/>
              <a:t>2/25/2026</a:t>
            </a:fld>
            <a:endParaRPr lang="en-US"/>
          </a:p>
        </p:txBody>
      </p:sp>
      <p:sp>
        <p:nvSpPr>
          <p:cNvPr id="5" name="Footer Placeholder 4">
            <a:extLst>
              <a:ext uri="{FF2B5EF4-FFF2-40B4-BE49-F238E27FC236}">
                <a16:creationId xmlns:a16="http://schemas.microsoft.com/office/drawing/2014/main" id="{7BC073B1-84C1-9F40-B10D-45808C3BDC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8F8494-A58F-8349-A379-E74B658273BD}"/>
              </a:ext>
            </a:extLst>
          </p:cNvPr>
          <p:cNvSpPr>
            <a:spLocks noGrp="1"/>
          </p:cNvSpPr>
          <p:nvPr>
            <p:ph type="sldNum" sz="quarter" idx="12"/>
          </p:nvPr>
        </p:nvSpPr>
        <p:spPr/>
        <p:txBody>
          <a:bodyPr/>
          <a:lstStyle/>
          <a:p>
            <a:fld id="{21101990-0E22-D34E-9A52-11B7EA6D313C}" type="slidenum">
              <a:rPr lang="en-US" smtClean="0"/>
              <a:t>‹#›</a:t>
            </a:fld>
            <a:endParaRPr lang="en-US"/>
          </a:p>
        </p:txBody>
      </p:sp>
    </p:spTree>
    <p:extLst>
      <p:ext uri="{BB962C8B-B14F-4D97-AF65-F5344CB8AC3E}">
        <p14:creationId xmlns:p14="http://schemas.microsoft.com/office/powerpoint/2010/main" val="2022703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AFA1643-5A1D-6442-A751-40EA5E9DB029}"/>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A9ADAD0B-AA14-FB49-866B-8E2276D2E4FC}"/>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AE90A50-5EF6-9A42-8804-2C880A860AF9}"/>
              </a:ext>
            </a:extLst>
          </p:cNvPr>
          <p:cNvSpPr>
            <a:spLocks noGrp="1"/>
          </p:cNvSpPr>
          <p:nvPr>
            <p:ph type="dt" sz="half" idx="10"/>
          </p:nvPr>
        </p:nvSpPr>
        <p:spPr/>
        <p:txBody>
          <a:bodyPr/>
          <a:lstStyle/>
          <a:p>
            <a:fld id="{7B4D436A-479F-EB44-83D4-C6B4DA95D86E}" type="datetimeFigureOut">
              <a:rPr lang="en-US" smtClean="0"/>
              <a:t>2/25/2026</a:t>
            </a:fld>
            <a:endParaRPr lang="en-US"/>
          </a:p>
        </p:txBody>
      </p:sp>
      <p:sp>
        <p:nvSpPr>
          <p:cNvPr id="5" name="Footer Placeholder 4">
            <a:extLst>
              <a:ext uri="{FF2B5EF4-FFF2-40B4-BE49-F238E27FC236}">
                <a16:creationId xmlns:a16="http://schemas.microsoft.com/office/drawing/2014/main" id="{3921E6DC-4F5C-DC46-AF75-847397E2E7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B3F3A7-26CE-F149-80C8-1AB02EDF456D}"/>
              </a:ext>
            </a:extLst>
          </p:cNvPr>
          <p:cNvSpPr>
            <a:spLocks noGrp="1"/>
          </p:cNvSpPr>
          <p:nvPr>
            <p:ph type="sldNum" sz="quarter" idx="12"/>
          </p:nvPr>
        </p:nvSpPr>
        <p:spPr/>
        <p:txBody>
          <a:bodyPr/>
          <a:lstStyle/>
          <a:p>
            <a:fld id="{21101990-0E22-D34E-9A52-11B7EA6D313C}" type="slidenum">
              <a:rPr lang="en-US" smtClean="0"/>
              <a:t>‹#›</a:t>
            </a:fld>
            <a:endParaRPr lang="en-US"/>
          </a:p>
        </p:txBody>
      </p:sp>
    </p:spTree>
    <p:extLst>
      <p:ext uri="{BB962C8B-B14F-4D97-AF65-F5344CB8AC3E}">
        <p14:creationId xmlns:p14="http://schemas.microsoft.com/office/powerpoint/2010/main" val="11498003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A0B32-BA3F-1A41-AFDD-DCC9A48310C2}"/>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A4A89465-AAF8-784D-9E13-B0AAA02E1CF6}"/>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4ECB638-8108-B845-AD00-DC5117A97EF4}"/>
              </a:ext>
            </a:extLst>
          </p:cNvPr>
          <p:cNvSpPr>
            <a:spLocks noGrp="1"/>
          </p:cNvSpPr>
          <p:nvPr>
            <p:ph type="dt" sz="half" idx="10"/>
          </p:nvPr>
        </p:nvSpPr>
        <p:spPr/>
        <p:txBody>
          <a:bodyPr/>
          <a:lstStyle/>
          <a:p>
            <a:fld id="{7B4D436A-479F-EB44-83D4-C6B4DA95D86E}" type="datetimeFigureOut">
              <a:rPr lang="en-US" smtClean="0"/>
              <a:t>2/25/2026</a:t>
            </a:fld>
            <a:endParaRPr lang="en-US"/>
          </a:p>
        </p:txBody>
      </p:sp>
      <p:sp>
        <p:nvSpPr>
          <p:cNvPr id="5" name="Footer Placeholder 4">
            <a:extLst>
              <a:ext uri="{FF2B5EF4-FFF2-40B4-BE49-F238E27FC236}">
                <a16:creationId xmlns:a16="http://schemas.microsoft.com/office/drawing/2014/main" id="{F29DAF1A-B652-4C48-907B-C6CC2AEDE8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572F13-B894-9442-AF6C-E390EAF95A8F}"/>
              </a:ext>
            </a:extLst>
          </p:cNvPr>
          <p:cNvSpPr>
            <a:spLocks noGrp="1"/>
          </p:cNvSpPr>
          <p:nvPr>
            <p:ph type="sldNum" sz="quarter" idx="12"/>
          </p:nvPr>
        </p:nvSpPr>
        <p:spPr/>
        <p:txBody>
          <a:bodyPr/>
          <a:lstStyle/>
          <a:p>
            <a:fld id="{21101990-0E22-D34E-9A52-11B7EA6D313C}" type="slidenum">
              <a:rPr lang="en-US" smtClean="0"/>
              <a:t>‹#›</a:t>
            </a:fld>
            <a:endParaRPr lang="en-US"/>
          </a:p>
        </p:txBody>
      </p:sp>
    </p:spTree>
    <p:extLst>
      <p:ext uri="{BB962C8B-B14F-4D97-AF65-F5344CB8AC3E}">
        <p14:creationId xmlns:p14="http://schemas.microsoft.com/office/powerpoint/2010/main" val="18202522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E4FDE8-2E0A-C246-ABCF-EF7A85EA5F61}"/>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E0B1C8C8-917A-6C48-AD1C-A31C4F6C88E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06F30715-1958-834E-97F5-648E44BA220D}"/>
              </a:ext>
            </a:extLst>
          </p:cNvPr>
          <p:cNvSpPr>
            <a:spLocks noGrp="1"/>
          </p:cNvSpPr>
          <p:nvPr>
            <p:ph type="dt" sz="half" idx="10"/>
          </p:nvPr>
        </p:nvSpPr>
        <p:spPr/>
        <p:txBody>
          <a:bodyPr/>
          <a:lstStyle/>
          <a:p>
            <a:fld id="{7B4D436A-479F-EB44-83D4-C6B4DA95D86E}" type="datetimeFigureOut">
              <a:rPr lang="en-US" smtClean="0"/>
              <a:t>2/25/2026</a:t>
            </a:fld>
            <a:endParaRPr lang="en-US"/>
          </a:p>
        </p:txBody>
      </p:sp>
      <p:sp>
        <p:nvSpPr>
          <p:cNvPr id="5" name="Footer Placeholder 4">
            <a:extLst>
              <a:ext uri="{FF2B5EF4-FFF2-40B4-BE49-F238E27FC236}">
                <a16:creationId xmlns:a16="http://schemas.microsoft.com/office/drawing/2014/main" id="{7FFCAF8E-295C-A249-8C1B-13DADB17BB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FF3818-E813-BB45-AE21-644FB1BF445F}"/>
              </a:ext>
            </a:extLst>
          </p:cNvPr>
          <p:cNvSpPr>
            <a:spLocks noGrp="1"/>
          </p:cNvSpPr>
          <p:nvPr>
            <p:ph type="sldNum" sz="quarter" idx="12"/>
          </p:nvPr>
        </p:nvSpPr>
        <p:spPr/>
        <p:txBody>
          <a:bodyPr/>
          <a:lstStyle/>
          <a:p>
            <a:fld id="{21101990-0E22-D34E-9A52-11B7EA6D313C}" type="slidenum">
              <a:rPr lang="en-US" smtClean="0"/>
              <a:t>‹#›</a:t>
            </a:fld>
            <a:endParaRPr lang="en-US"/>
          </a:p>
        </p:txBody>
      </p:sp>
    </p:spTree>
    <p:extLst>
      <p:ext uri="{BB962C8B-B14F-4D97-AF65-F5344CB8AC3E}">
        <p14:creationId xmlns:p14="http://schemas.microsoft.com/office/powerpoint/2010/main" val="14855256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6CDB1F-E430-444F-AB4E-64BECFCE34B9}"/>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AB917C86-EB39-974F-AF65-0112E5DDE008}"/>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F72A9D44-AE46-7448-8DA0-89F919FA9D28}"/>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1B7F989F-6548-8040-8CC5-E1C90642FE9B}"/>
              </a:ext>
            </a:extLst>
          </p:cNvPr>
          <p:cNvSpPr>
            <a:spLocks noGrp="1"/>
          </p:cNvSpPr>
          <p:nvPr>
            <p:ph type="dt" sz="half" idx="10"/>
          </p:nvPr>
        </p:nvSpPr>
        <p:spPr/>
        <p:txBody>
          <a:bodyPr/>
          <a:lstStyle/>
          <a:p>
            <a:fld id="{7B4D436A-479F-EB44-83D4-C6B4DA95D86E}" type="datetimeFigureOut">
              <a:rPr lang="en-US" smtClean="0"/>
              <a:t>2/25/2026</a:t>
            </a:fld>
            <a:endParaRPr lang="en-US"/>
          </a:p>
        </p:txBody>
      </p:sp>
      <p:sp>
        <p:nvSpPr>
          <p:cNvPr id="6" name="Footer Placeholder 5">
            <a:extLst>
              <a:ext uri="{FF2B5EF4-FFF2-40B4-BE49-F238E27FC236}">
                <a16:creationId xmlns:a16="http://schemas.microsoft.com/office/drawing/2014/main" id="{F2F1D03E-6BBF-424D-A87B-373DDA69B0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E58FAD0-2CC7-3247-8CFF-5305AF2D0DEA}"/>
              </a:ext>
            </a:extLst>
          </p:cNvPr>
          <p:cNvSpPr>
            <a:spLocks noGrp="1"/>
          </p:cNvSpPr>
          <p:nvPr>
            <p:ph type="sldNum" sz="quarter" idx="12"/>
          </p:nvPr>
        </p:nvSpPr>
        <p:spPr/>
        <p:txBody>
          <a:bodyPr/>
          <a:lstStyle/>
          <a:p>
            <a:fld id="{21101990-0E22-D34E-9A52-11B7EA6D313C}" type="slidenum">
              <a:rPr lang="en-US" smtClean="0"/>
              <a:t>‹#›</a:t>
            </a:fld>
            <a:endParaRPr lang="en-US"/>
          </a:p>
        </p:txBody>
      </p:sp>
    </p:spTree>
    <p:extLst>
      <p:ext uri="{BB962C8B-B14F-4D97-AF65-F5344CB8AC3E}">
        <p14:creationId xmlns:p14="http://schemas.microsoft.com/office/powerpoint/2010/main" val="12628546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B06BAC-DD4C-B240-9C14-6DFFDF95B621}"/>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1C4E36B0-B8B2-1B4D-A81A-24E80629003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EF4173DD-6D50-5246-B548-7D4E380488D1}"/>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A443B696-B0C4-4E49-9054-7795852FFCC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B3523477-9F56-DB4D-BC72-C4633BD46210}"/>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11B013AE-6CD4-6241-AE67-2613FEAE9411}"/>
              </a:ext>
            </a:extLst>
          </p:cNvPr>
          <p:cNvSpPr>
            <a:spLocks noGrp="1"/>
          </p:cNvSpPr>
          <p:nvPr>
            <p:ph type="dt" sz="half" idx="10"/>
          </p:nvPr>
        </p:nvSpPr>
        <p:spPr/>
        <p:txBody>
          <a:bodyPr/>
          <a:lstStyle/>
          <a:p>
            <a:fld id="{7B4D436A-479F-EB44-83D4-C6B4DA95D86E}" type="datetimeFigureOut">
              <a:rPr lang="en-US" smtClean="0"/>
              <a:t>2/25/2026</a:t>
            </a:fld>
            <a:endParaRPr lang="en-US"/>
          </a:p>
        </p:txBody>
      </p:sp>
      <p:sp>
        <p:nvSpPr>
          <p:cNvPr id="8" name="Footer Placeholder 7">
            <a:extLst>
              <a:ext uri="{FF2B5EF4-FFF2-40B4-BE49-F238E27FC236}">
                <a16:creationId xmlns:a16="http://schemas.microsoft.com/office/drawing/2014/main" id="{44E08D46-31B8-6B4B-AFA5-072DA66896F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BE7A189-6D42-CB4C-AF0C-7CB07E7836FB}"/>
              </a:ext>
            </a:extLst>
          </p:cNvPr>
          <p:cNvSpPr>
            <a:spLocks noGrp="1"/>
          </p:cNvSpPr>
          <p:nvPr>
            <p:ph type="sldNum" sz="quarter" idx="12"/>
          </p:nvPr>
        </p:nvSpPr>
        <p:spPr/>
        <p:txBody>
          <a:bodyPr/>
          <a:lstStyle/>
          <a:p>
            <a:fld id="{21101990-0E22-D34E-9A52-11B7EA6D313C}" type="slidenum">
              <a:rPr lang="en-US" smtClean="0"/>
              <a:t>‹#›</a:t>
            </a:fld>
            <a:endParaRPr lang="en-US"/>
          </a:p>
        </p:txBody>
      </p:sp>
    </p:spTree>
    <p:extLst>
      <p:ext uri="{BB962C8B-B14F-4D97-AF65-F5344CB8AC3E}">
        <p14:creationId xmlns:p14="http://schemas.microsoft.com/office/powerpoint/2010/main" val="16648060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798CCB-85C7-6545-A381-DBE245B59944}"/>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5886458E-10CA-6A48-8CA8-6F81E9CD8AA3}"/>
              </a:ext>
            </a:extLst>
          </p:cNvPr>
          <p:cNvSpPr>
            <a:spLocks noGrp="1"/>
          </p:cNvSpPr>
          <p:nvPr>
            <p:ph type="dt" sz="half" idx="10"/>
          </p:nvPr>
        </p:nvSpPr>
        <p:spPr/>
        <p:txBody>
          <a:bodyPr/>
          <a:lstStyle/>
          <a:p>
            <a:fld id="{7B4D436A-479F-EB44-83D4-C6B4DA95D86E}" type="datetimeFigureOut">
              <a:rPr lang="en-US" smtClean="0"/>
              <a:t>2/25/2026</a:t>
            </a:fld>
            <a:endParaRPr lang="en-US"/>
          </a:p>
        </p:txBody>
      </p:sp>
      <p:sp>
        <p:nvSpPr>
          <p:cNvPr id="4" name="Footer Placeholder 3">
            <a:extLst>
              <a:ext uri="{FF2B5EF4-FFF2-40B4-BE49-F238E27FC236}">
                <a16:creationId xmlns:a16="http://schemas.microsoft.com/office/drawing/2014/main" id="{79807387-7845-2947-9703-59E8ABDFC57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C595560-B68A-234E-807A-E1141F06567C}"/>
              </a:ext>
            </a:extLst>
          </p:cNvPr>
          <p:cNvSpPr>
            <a:spLocks noGrp="1"/>
          </p:cNvSpPr>
          <p:nvPr>
            <p:ph type="sldNum" sz="quarter" idx="12"/>
          </p:nvPr>
        </p:nvSpPr>
        <p:spPr/>
        <p:txBody>
          <a:bodyPr/>
          <a:lstStyle/>
          <a:p>
            <a:fld id="{21101990-0E22-D34E-9A52-11B7EA6D313C}" type="slidenum">
              <a:rPr lang="en-US" smtClean="0"/>
              <a:t>‹#›</a:t>
            </a:fld>
            <a:endParaRPr lang="en-US"/>
          </a:p>
        </p:txBody>
      </p:sp>
    </p:spTree>
    <p:extLst>
      <p:ext uri="{BB962C8B-B14F-4D97-AF65-F5344CB8AC3E}">
        <p14:creationId xmlns:p14="http://schemas.microsoft.com/office/powerpoint/2010/main" val="31215438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1E0E808-812E-8249-B95F-1F1895299782}"/>
              </a:ext>
            </a:extLst>
          </p:cNvPr>
          <p:cNvSpPr>
            <a:spLocks noGrp="1"/>
          </p:cNvSpPr>
          <p:nvPr>
            <p:ph type="dt" sz="half" idx="10"/>
          </p:nvPr>
        </p:nvSpPr>
        <p:spPr/>
        <p:txBody>
          <a:bodyPr/>
          <a:lstStyle/>
          <a:p>
            <a:fld id="{7B4D436A-479F-EB44-83D4-C6B4DA95D86E}" type="datetimeFigureOut">
              <a:rPr lang="en-US" smtClean="0"/>
              <a:t>2/25/2026</a:t>
            </a:fld>
            <a:endParaRPr lang="en-US"/>
          </a:p>
        </p:txBody>
      </p:sp>
      <p:sp>
        <p:nvSpPr>
          <p:cNvPr id="3" name="Footer Placeholder 2">
            <a:extLst>
              <a:ext uri="{FF2B5EF4-FFF2-40B4-BE49-F238E27FC236}">
                <a16:creationId xmlns:a16="http://schemas.microsoft.com/office/drawing/2014/main" id="{A1A03A5F-8B81-0240-92ED-07F2A7F3D57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8296FB0-42C8-484E-9D7B-AB60BD7AC6B5}"/>
              </a:ext>
            </a:extLst>
          </p:cNvPr>
          <p:cNvSpPr>
            <a:spLocks noGrp="1"/>
          </p:cNvSpPr>
          <p:nvPr>
            <p:ph type="sldNum" sz="quarter" idx="12"/>
          </p:nvPr>
        </p:nvSpPr>
        <p:spPr/>
        <p:txBody>
          <a:bodyPr/>
          <a:lstStyle/>
          <a:p>
            <a:fld id="{21101990-0E22-D34E-9A52-11B7EA6D313C}" type="slidenum">
              <a:rPr lang="en-US" smtClean="0"/>
              <a:t>‹#›</a:t>
            </a:fld>
            <a:endParaRPr lang="en-US"/>
          </a:p>
        </p:txBody>
      </p:sp>
    </p:spTree>
    <p:extLst>
      <p:ext uri="{BB962C8B-B14F-4D97-AF65-F5344CB8AC3E}">
        <p14:creationId xmlns:p14="http://schemas.microsoft.com/office/powerpoint/2010/main" val="25989921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8F443A-E5A3-DF47-90EF-54D61C3D9C7A}"/>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5984032D-1309-834C-81E1-318DBEA4F78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69A2F93B-2592-864B-92FA-4F84C371CC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15A81A9A-BCC9-4644-BF03-7BB00B32FC9D}"/>
              </a:ext>
            </a:extLst>
          </p:cNvPr>
          <p:cNvSpPr>
            <a:spLocks noGrp="1"/>
          </p:cNvSpPr>
          <p:nvPr>
            <p:ph type="dt" sz="half" idx="10"/>
          </p:nvPr>
        </p:nvSpPr>
        <p:spPr/>
        <p:txBody>
          <a:bodyPr/>
          <a:lstStyle/>
          <a:p>
            <a:fld id="{7B4D436A-479F-EB44-83D4-C6B4DA95D86E}" type="datetimeFigureOut">
              <a:rPr lang="en-US" smtClean="0"/>
              <a:t>2/25/2026</a:t>
            </a:fld>
            <a:endParaRPr lang="en-US"/>
          </a:p>
        </p:txBody>
      </p:sp>
      <p:sp>
        <p:nvSpPr>
          <p:cNvPr id="6" name="Footer Placeholder 5">
            <a:extLst>
              <a:ext uri="{FF2B5EF4-FFF2-40B4-BE49-F238E27FC236}">
                <a16:creationId xmlns:a16="http://schemas.microsoft.com/office/drawing/2014/main" id="{A98D4646-6D51-C842-811A-EF5D8730E18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BB83405-674A-DE41-BAE5-73F2874B9456}"/>
              </a:ext>
            </a:extLst>
          </p:cNvPr>
          <p:cNvSpPr>
            <a:spLocks noGrp="1"/>
          </p:cNvSpPr>
          <p:nvPr>
            <p:ph type="sldNum" sz="quarter" idx="12"/>
          </p:nvPr>
        </p:nvSpPr>
        <p:spPr/>
        <p:txBody>
          <a:bodyPr/>
          <a:lstStyle/>
          <a:p>
            <a:fld id="{21101990-0E22-D34E-9A52-11B7EA6D313C}" type="slidenum">
              <a:rPr lang="en-US" smtClean="0"/>
              <a:t>‹#›</a:t>
            </a:fld>
            <a:endParaRPr lang="en-US"/>
          </a:p>
        </p:txBody>
      </p:sp>
    </p:spTree>
    <p:extLst>
      <p:ext uri="{BB962C8B-B14F-4D97-AF65-F5344CB8AC3E}">
        <p14:creationId xmlns:p14="http://schemas.microsoft.com/office/powerpoint/2010/main" val="39186956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5C5F2-C2A6-C34B-B7AA-96981C7279DA}"/>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9C95EFB6-AF7A-1D4A-BBB8-7268C8C09FC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2459798-7080-D046-880A-63FA64723F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3F09FCC1-2CA9-6D47-9D7A-6A219F56807B}"/>
              </a:ext>
            </a:extLst>
          </p:cNvPr>
          <p:cNvSpPr>
            <a:spLocks noGrp="1"/>
          </p:cNvSpPr>
          <p:nvPr>
            <p:ph type="dt" sz="half" idx="10"/>
          </p:nvPr>
        </p:nvSpPr>
        <p:spPr/>
        <p:txBody>
          <a:bodyPr/>
          <a:lstStyle/>
          <a:p>
            <a:fld id="{7B4D436A-479F-EB44-83D4-C6B4DA95D86E}" type="datetimeFigureOut">
              <a:rPr lang="en-US" smtClean="0"/>
              <a:t>2/25/2026</a:t>
            </a:fld>
            <a:endParaRPr lang="en-US"/>
          </a:p>
        </p:txBody>
      </p:sp>
      <p:sp>
        <p:nvSpPr>
          <p:cNvPr id="6" name="Footer Placeholder 5">
            <a:extLst>
              <a:ext uri="{FF2B5EF4-FFF2-40B4-BE49-F238E27FC236}">
                <a16:creationId xmlns:a16="http://schemas.microsoft.com/office/drawing/2014/main" id="{8F9B143A-007D-724F-A406-0BBA3035D77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982E341-995D-9447-B854-ED04DAE84BF0}"/>
              </a:ext>
            </a:extLst>
          </p:cNvPr>
          <p:cNvSpPr>
            <a:spLocks noGrp="1"/>
          </p:cNvSpPr>
          <p:nvPr>
            <p:ph type="sldNum" sz="quarter" idx="12"/>
          </p:nvPr>
        </p:nvSpPr>
        <p:spPr/>
        <p:txBody>
          <a:bodyPr/>
          <a:lstStyle/>
          <a:p>
            <a:fld id="{21101990-0E22-D34E-9A52-11B7EA6D313C}" type="slidenum">
              <a:rPr lang="en-US" smtClean="0"/>
              <a:t>‹#›</a:t>
            </a:fld>
            <a:endParaRPr lang="en-US"/>
          </a:p>
        </p:txBody>
      </p:sp>
    </p:spTree>
    <p:extLst>
      <p:ext uri="{BB962C8B-B14F-4D97-AF65-F5344CB8AC3E}">
        <p14:creationId xmlns:p14="http://schemas.microsoft.com/office/powerpoint/2010/main" val="36941494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3B19A5D-18E2-0B4B-9BAB-F1BCE15A167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3F6C3A99-A9F4-FA49-9566-907AD261758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70F2E79-B0C5-1342-ACD9-EBEA1E75AC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4D436A-479F-EB44-83D4-C6B4DA95D86E}" type="datetimeFigureOut">
              <a:rPr lang="en-US" smtClean="0"/>
              <a:t>2/25/2026</a:t>
            </a:fld>
            <a:endParaRPr lang="en-US"/>
          </a:p>
        </p:txBody>
      </p:sp>
      <p:sp>
        <p:nvSpPr>
          <p:cNvPr id="5" name="Footer Placeholder 4">
            <a:extLst>
              <a:ext uri="{FF2B5EF4-FFF2-40B4-BE49-F238E27FC236}">
                <a16:creationId xmlns:a16="http://schemas.microsoft.com/office/drawing/2014/main" id="{8B1D2140-1BAF-4F4C-9655-A6D4F08027C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DDF332C-4EC1-F94E-A202-B68E8462C78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101990-0E22-D34E-9A52-11B7EA6D313C}" type="slidenum">
              <a:rPr lang="en-US" smtClean="0"/>
              <a:t>‹#›</a:t>
            </a:fld>
            <a:endParaRPr lang="en-US"/>
          </a:p>
        </p:txBody>
      </p:sp>
    </p:spTree>
    <p:extLst>
      <p:ext uri="{BB962C8B-B14F-4D97-AF65-F5344CB8AC3E}">
        <p14:creationId xmlns:p14="http://schemas.microsoft.com/office/powerpoint/2010/main" val="8596847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2.xml"/><Relationship Id="rId4" Type="http://schemas.openxmlformats.org/officeDocument/2006/relationships/hyperlink" Target="https://us02web.zoom.us/j/84028657340?pwd=KkVYvA6ngKcxGWjlX3Wc8917SYmWqA.1"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41E26"/>
        </a:solidFill>
        <a:effectLst/>
      </p:bgPr>
    </p:bg>
    <p:spTree>
      <p:nvGrpSpPr>
        <p:cNvPr id="1" name=""/>
        <p:cNvGrpSpPr/>
        <p:nvPr/>
      </p:nvGrpSpPr>
      <p:grpSpPr>
        <a:xfrm>
          <a:off x="0" y="0"/>
          <a:ext cx="0" cy="0"/>
          <a:chOff x="0" y="0"/>
          <a:chExt cx="0" cy="0"/>
        </a:xfrm>
      </p:grpSpPr>
      <p:pic>
        <p:nvPicPr>
          <p:cNvPr id="10" name="Picture 9" descr="Logo&#10;&#10;Description automatically generated with low confidence">
            <a:extLst>
              <a:ext uri="{FF2B5EF4-FFF2-40B4-BE49-F238E27FC236}">
                <a16:creationId xmlns:a16="http://schemas.microsoft.com/office/drawing/2014/main" id="{427AAE64-12E2-A24E-8241-E0A4EBF5E5C4}"/>
              </a:ext>
            </a:extLst>
          </p:cNvPr>
          <p:cNvPicPr>
            <a:picLocks noChangeAspect="1"/>
          </p:cNvPicPr>
          <p:nvPr/>
        </p:nvPicPr>
        <p:blipFill>
          <a:blip r:embed="rId3"/>
          <a:stretch>
            <a:fillRect/>
          </a:stretch>
        </p:blipFill>
        <p:spPr>
          <a:xfrm>
            <a:off x="8980581" y="515105"/>
            <a:ext cx="2745769" cy="613556"/>
          </a:xfrm>
          <a:prstGeom prst="rect">
            <a:avLst/>
          </a:prstGeom>
        </p:spPr>
      </p:pic>
      <p:sp>
        <p:nvSpPr>
          <p:cNvPr id="12" name="TextBox 11">
            <a:extLst>
              <a:ext uri="{FF2B5EF4-FFF2-40B4-BE49-F238E27FC236}">
                <a16:creationId xmlns:a16="http://schemas.microsoft.com/office/drawing/2014/main" id="{B6307D3C-07FF-EF49-BE5E-F5CED2263A79}"/>
              </a:ext>
            </a:extLst>
          </p:cNvPr>
          <p:cNvSpPr txBox="1"/>
          <p:nvPr/>
        </p:nvSpPr>
        <p:spPr>
          <a:xfrm>
            <a:off x="465650" y="421890"/>
            <a:ext cx="7282974" cy="3416320"/>
          </a:xfrm>
          <a:prstGeom prst="rect">
            <a:avLst/>
          </a:prstGeom>
          <a:noFill/>
        </p:spPr>
        <p:txBody>
          <a:bodyPr wrap="square" rtlCol="0">
            <a:spAutoFit/>
          </a:bodyPr>
          <a:lstStyle/>
          <a:p>
            <a:r>
              <a:rPr lang="en-US" sz="7200" b="1" dirty="0">
                <a:solidFill>
                  <a:schemeClr val="bg1"/>
                </a:solidFill>
                <a:latin typeface="Poppins" pitchFamily="2" charset="77"/>
                <a:cs typeface="Poppins" pitchFamily="2" charset="77"/>
              </a:rPr>
              <a:t>Welcome to Camps Day</a:t>
            </a:r>
          </a:p>
          <a:p>
            <a:endParaRPr lang="en-US" sz="7200" b="1" dirty="0">
              <a:solidFill>
                <a:schemeClr val="bg1"/>
              </a:solidFill>
              <a:latin typeface="Poppins" pitchFamily="2" charset="77"/>
              <a:cs typeface="Poppins" pitchFamily="2" charset="77"/>
            </a:endParaRPr>
          </a:p>
        </p:txBody>
      </p:sp>
      <p:sp>
        <p:nvSpPr>
          <p:cNvPr id="13" name="TextBox 12">
            <a:extLst>
              <a:ext uri="{FF2B5EF4-FFF2-40B4-BE49-F238E27FC236}">
                <a16:creationId xmlns:a16="http://schemas.microsoft.com/office/drawing/2014/main" id="{D4BBB2C5-A30F-6741-A239-DEFDE9664F7B}"/>
              </a:ext>
            </a:extLst>
          </p:cNvPr>
          <p:cNvSpPr txBox="1"/>
          <p:nvPr/>
        </p:nvSpPr>
        <p:spPr>
          <a:xfrm>
            <a:off x="465650" y="3136612"/>
            <a:ext cx="8254837" cy="3139321"/>
          </a:xfrm>
          <a:prstGeom prst="rect">
            <a:avLst/>
          </a:prstGeom>
          <a:noFill/>
        </p:spPr>
        <p:txBody>
          <a:bodyPr wrap="square" rtlCol="0">
            <a:spAutoFit/>
          </a:bodyPr>
          <a:lstStyle/>
          <a:p>
            <a:r>
              <a:rPr lang="en-US" sz="2200" dirty="0">
                <a:solidFill>
                  <a:schemeClr val="bg1"/>
                </a:solidFill>
                <a:latin typeface="Poppins" pitchFamily="2" charset="77"/>
                <a:cs typeface="Poppins" pitchFamily="2" charset="77"/>
              </a:rPr>
              <a:t>Working with the churches, Scripture Union aims to:</a:t>
            </a:r>
          </a:p>
          <a:p>
            <a:pPr marL="514350" indent="-514350">
              <a:buAutoNum type="alphaLcPeriod"/>
            </a:pPr>
            <a:r>
              <a:rPr lang="en-US" sz="2200" dirty="0">
                <a:solidFill>
                  <a:schemeClr val="bg1"/>
                </a:solidFill>
                <a:latin typeface="Poppins" pitchFamily="2" charset="77"/>
                <a:cs typeface="Poppins" pitchFamily="2" charset="77"/>
              </a:rPr>
              <a:t>Make God’s Good News known to children, young people and families and</a:t>
            </a:r>
          </a:p>
          <a:p>
            <a:pPr marL="514350" indent="-514350">
              <a:buAutoNum type="alphaLcPeriod"/>
            </a:pPr>
            <a:r>
              <a:rPr lang="en-US" sz="2200" dirty="0">
                <a:solidFill>
                  <a:schemeClr val="bg1"/>
                </a:solidFill>
                <a:latin typeface="Poppins" pitchFamily="2" charset="77"/>
                <a:cs typeface="Poppins" pitchFamily="2" charset="77"/>
              </a:rPr>
              <a:t>To encourage people of al ages to meet God daily through the Bible and prayer so that they may:</a:t>
            </a:r>
          </a:p>
          <a:p>
            <a:r>
              <a:rPr lang="en-US" sz="2200" dirty="0">
                <a:solidFill>
                  <a:schemeClr val="bg1"/>
                </a:solidFill>
                <a:latin typeface="Poppins" pitchFamily="2" charset="77"/>
                <a:cs typeface="Poppins" pitchFamily="2" charset="77"/>
              </a:rPr>
              <a:t>	-come to personal faith in our Lord Jesus Christ</a:t>
            </a:r>
          </a:p>
          <a:p>
            <a:pPr lvl="1"/>
            <a:r>
              <a:rPr lang="en-US" sz="2200" dirty="0">
                <a:solidFill>
                  <a:schemeClr val="bg1"/>
                </a:solidFill>
                <a:latin typeface="Poppins" pitchFamily="2" charset="77"/>
                <a:cs typeface="Poppins" pitchFamily="2" charset="77"/>
              </a:rPr>
              <a:t>	-Grow in Christian maturity, and</a:t>
            </a:r>
          </a:p>
          <a:p>
            <a:r>
              <a:rPr lang="en-US" sz="2200" dirty="0">
                <a:solidFill>
                  <a:schemeClr val="bg1"/>
                </a:solidFill>
                <a:latin typeface="Poppins" pitchFamily="2" charset="77"/>
                <a:cs typeface="Poppins" pitchFamily="2" charset="77"/>
              </a:rPr>
              <a:t>	-Become both committed </a:t>
            </a:r>
            <a:r>
              <a:rPr lang="en-US" sz="2200" dirty="0" err="1">
                <a:solidFill>
                  <a:schemeClr val="bg1"/>
                </a:solidFill>
                <a:latin typeface="Poppins" pitchFamily="2" charset="77"/>
                <a:cs typeface="Poppins" pitchFamily="2" charset="77"/>
              </a:rPr>
              <a:t>chrch</a:t>
            </a:r>
            <a:r>
              <a:rPr lang="en-US" sz="2200" dirty="0">
                <a:solidFill>
                  <a:schemeClr val="bg1"/>
                </a:solidFill>
                <a:latin typeface="Poppins" pitchFamily="2" charset="77"/>
                <a:cs typeface="Poppins" pitchFamily="2" charset="77"/>
              </a:rPr>
              <a:t> members and 		servants of a world in need</a:t>
            </a:r>
          </a:p>
        </p:txBody>
      </p:sp>
      <p:pic>
        <p:nvPicPr>
          <p:cNvPr id="2" name="Picture 1">
            <a:extLst>
              <a:ext uri="{FF2B5EF4-FFF2-40B4-BE49-F238E27FC236}">
                <a16:creationId xmlns:a16="http://schemas.microsoft.com/office/drawing/2014/main" id="{F0E863E9-D284-C942-A73C-C7F7CCB7D38F}"/>
              </a:ext>
            </a:extLst>
          </p:cNvPr>
          <p:cNvPicPr>
            <a:picLocks noChangeAspect="1"/>
          </p:cNvPicPr>
          <p:nvPr/>
        </p:nvPicPr>
        <p:blipFill>
          <a:blip r:embed="rId4"/>
          <a:stretch>
            <a:fillRect/>
          </a:stretch>
        </p:blipFill>
        <p:spPr>
          <a:xfrm>
            <a:off x="6364551" y="2699109"/>
            <a:ext cx="10351175" cy="5622351"/>
          </a:xfrm>
          <a:prstGeom prst="rect">
            <a:avLst/>
          </a:prstGeom>
        </p:spPr>
      </p:pic>
    </p:spTree>
    <p:extLst>
      <p:ext uri="{BB962C8B-B14F-4D97-AF65-F5344CB8AC3E}">
        <p14:creationId xmlns:p14="http://schemas.microsoft.com/office/powerpoint/2010/main" val="5038416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B21B76-422E-C769-3821-DC8653C41FA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EF9FFB0-4B1E-A039-7165-0F6370651F8A}"/>
              </a:ext>
            </a:extLst>
          </p:cNvPr>
          <p:cNvSpPr>
            <a:spLocks noGrp="1"/>
          </p:cNvSpPr>
          <p:nvPr>
            <p:ph type="title"/>
          </p:nvPr>
        </p:nvSpPr>
        <p:spPr/>
        <p:txBody>
          <a:bodyPr/>
          <a:lstStyle/>
          <a:p>
            <a:r>
              <a:rPr lang="en-US" dirty="0"/>
              <a:t>Insert Jim’s Video here</a:t>
            </a:r>
          </a:p>
        </p:txBody>
      </p:sp>
      <p:sp>
        <p:nvSpPr>
          <p:cNvPr id="3" name="Content Placeholder 2">
            <a:extLst>
              <a:ext uri="{FF2B5EF4-FFF2-40B4-BE49-F238E27FC236}">
                <a16:creationId xmlns:a16="http://schemas.microsoft.com/office/drawing/2014/main" id="{F393962B-2A5E-DB01-40A8-9F892BF70875}"/>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7390748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3F7D81-8D3A-79F2-0734-50B1F0CD3F1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804ED2D-1D91-9137-B1D8-D1E12C836D1B}"/>
              </a:ext>
            </a:extLst>
          </p:cNvPr>
          <p:cNvSpPr>
            <a:spLocks noGrp="1"/>
          </p:cNvSpPr>
          <p:nvPr>
            <p:ph type="title"/>
          </p:nvPr>
        </p:nvSpPr>
        <p:spPr>
          <a:xfrm>
            <a:off x="560160" y="1777632"/>
            <a:ext cx="4107873" cy="3304354"/>
          </a:xfrm>
        </p:spPr>
        <p:txBody>
          <a:bodyPr>
            <a:normAutofit/>
          </a:bodyPr>
          <a:lstStyle/>
          <a:p>
            <a:r>
              <a:rPr lang="en-US" b="1" dirty="0">
                <a:solidFill>
                  <a:srgbClr val="E41E26"/>
                </a:solidFill>
                <a:latin typeface="Poppins" pitchFamily="2" charset="77"/>
                <a:cs typeface="Poppins" pitchFamily="2" charset="77"/>
              </a:rPr>
              <a:t>Kylie +</a:t>
            </a:r>
            <a:br>
              <a:rPr lang="en-US" b="1" dirty="0">
                <a:solidFill>
                  <a:srgbClr val="E41E26"/>
                </a:solidFill>
                <a:latin typeface="Poppins" pitchFamily="2" charset="77"/>
                <a:cs typeface="Poppins" pitchFamily="2" charset="77"/>
              </a:rPr>
            </a:br>
            <a:r>
              <a:rPr lang="en-US" b="1" dirty="0">
                <a:solidFill>
                  <a:srgbClr val="E41E26"/>
                </a:solidFill>
                <a:latin typeface="Poppins" pitchFamily="2" charset="77"/>
                <a:cs typeface="Poppins" pitchFamily="2" charset="77"/>
              </a:rPr>
              <a:t> </a:t>
            </a:r>
            <a:br>
              <a:rPr lang="en-US" b="1" dirty="0">
                <a:solidFill>
                  <a:srgbClr val="E41E26"/>
                </a:solidFill>
                <a:latin typeface="Poppins" pitchFamily="2" charset="77"/>
                <a:cs typeface="Poppins" pitchFamily="2" charset="77"/>
              </a:rPr>
            </a:br>
            <a:r>
              <a:rPr lang="en-US" b="1" dirty="0">
                <a:solidFill>
                  <a:srgbClr val="E41E26"/>
                </a:solidFill>
                <a:latin typeface="Poppins" pitchFamily="2" charset="77"/>
                <a:cs typeface="Poppins" pitchFamily="2" charset="77"/>
              </a:rPr>
              <a:t>Camps Committee </a:t>
            </a:r>
          </a:p>
        </p:txBody>
      </p:sp>
      <p:pic>
        <p:nvPicPr>
          <p:cNvPr id="16" name="Picture 15">
            <a:extLst>
              <a:ext uri="{FF2B5EF4-FFF2-40B4-BE49-F238E27FC236}">
                <a16:creationId xmlns:a16="http://schemas.microsoft.com/office/drawing/2014/main" id="{E4A1C3FA-05E7-9197-2CB6-837204FA17CE}"/>
              </a:ext>
            </a:extLst>
          </p:cNvPr>
          <p:cNvPicPr>
            <a:picLocks noChangeAspect="1"/>
          </p:cNvPicPr>
          <p:nvPr/>
        </p:nvPicPr>
        <p:blipFill>
          <a:blip r:embed="rId2"/>
          <a:stretch>
            <a:fillRect/>
          </a:stretch>
        </p:blipFill>
        <p:spPr>
          <a:xfrm>
            <a:off x="-140772" y="-566723"/>
            <a:ext cx="7045065" cy="1307564"/>
          </a:xfrm>
          <a:prstGeom prst="rect">
            <a:avLst/>
          </a:prstGeom>
        </p:spPr>
      </p:pic>
      <p:pic>
        <p:nvPicPr>
          <p:cNvPr id="17" name="Picture 16">
            <a:extLst>
              <a:ext uri="{FF2B5EF4-FFF2-40B4-BE49-F238E27FC236}">
                <a16:creationId xmlns:a16="http://schemas.microsoft.com/office/drawing/2014/main" id="{8B80E6CB-586E-71B0-5CBF-C992DEFCAD94}"/>
              </a:ext>
            </a:extLst>
          </p:cNvPr>
          <p:cNvPicPr>
            <a:picLocks noChangeAspect="1"/>
          </p:cNvPicPr>
          <p:nvPr/>
        </p:nvPicPr>
        <p:blipFill>
          <a:blip r:embed="rId2"/>
          <a:stretch>
            <a:fillRect/>
          </a:stretch>
        </p:blipFill>
        <p:spPr>
          <a:xfrm>
            <a:off x="6815200" y="-653782"/>
            <a:ext cx="7045065" cy="1307564"/>
          </a:xfrm>
          <a:prstGeom prst="rect">
            <a:avLst/>
          </a:prstGeom>
        </p:spPr>
      </p:pic>
      <p:pic>
        <p:nvPicPr>
          <p:cNvPr id="18" name="Picture 17">
            <a:extLst>
              <a:ext uri="{FF2B5EF4-FFF2-40B4-BE49-F238E27FC236}">
                <a16:creationId xmlns:a16="http://schemas.microsoft.com/office/drawing/2014/main" id="{1E365A46-33D3-F6F2-FB66-1EDD1AD3D8DD}"/>
              </a:ext>
            </a:extLst>
          </p:cNvPr>
          <p:cNvPicPr>
            <a:picLocks noChangeAspect="1"/>
          </p:cNvPicPr>
          <p:nvPr/>
        </p:nvPicPr>
        <p:blipFill>
          <a:blip r:embed="rId3"/>
          <a:stretch>
            <a:fillRect/>
          </a:stretch>
        </p:blipFill>
        <p:spPr>
          <a:xfrm>
            <a:off x="337354" y="6033860"/>
            <a:ext cx="556079" cy="556079"/>
          </a:xfrm>
          <a:prstGeom prst="rect">
            <a:avLst/>
          </a:prstGeom>
        </p:spPr>
      </p:pic>
      <p:sp>
        <p:nvSpPr>
          <p:cNvPr id="12" name="Content Placeholder 2">
            <a:extLst>
              <a:ext uri="{FF2B5EF4-FFF2-40B4-BE49-F238E27FC236}">
                <a16:creationId xmlns:a16="http://schemas.microsoft.com/office/drawing/2014/main" id="{452105C2-61A6-9462-2000-436E4CA12505}"/>
              </a:ext>
            </a:extLst>
          </p:cNvPr>
          <p:cNvSpPr>
            <a:spLocks noGrp="1"/>
          </p:cNvSpPr>
          <p:nvPr>
            <p:ph idx="1"/>
          </p:nvPr>
        </p:nvSpPr>
        <p:spPr>
          <a:xfrm>
            <a:off x="4942141" y="2444453"/>
            <a:ext cx="6913419" cy="2784764"/>
          </a:xfrm>
        </p:spPr>
        <p:txBody>
          <a:bodyPr>
            <a:normAutofit/>
          </a:bodyPr>
          <a:lstStyle/>
          <a:p>
            <a:pPr marL="0" indent="0">
              <a:lnSpc>
                <a:spcPct val="120000"/>
              </a:lnSpc>
              <a:buNone/>
            </a:pPr>
            <a:r>
              <a:rPr lang="en-US" sz="2400" b="1" dirty="0">
                <a:latin typeface="Poppins SemiBold" pitchFamily="2" charset="77"/>
                <a:cs typeface="Poppins SemiBold" pitchFamily="2" charset="77"/>
              </a:rPr>
              <a:t>Kylie Letcher: Chair, Camps Committee </a:t>
            </a:r>
            <a:endParaRPr lang="en-US" sz="2400" dirty="0">
              <a:latin typeface="Poppins" pitchFamily="2" charset="77"/>
              <a:cs typeface="Poppins" pitchFamily="2" charset="77"/>
            </a:endParaRPr>
          </a:p>
        </p:txBody>
      </p:sp>
    </p:spTree>
    <p:extLst>
      <p:ext uri="{BB962C8B-B14F-4D97-AF65-F5344CB8AC3E}">
        <p14:creationId xmlns:p14="http://schemas.microsoft.com/office/powerpoint/2010/main" val="34512618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4D9031-180F-693A-5936-A40BFAE129C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A4C57D9-469E-4EDD-374A-C2CFF37CB590}"/>
              </a:ext>
            </a:extLst>
          </p:cNvPr>
          <p:cNvSpPr>
            <a:spLocks noGrp="1"/>
          </p:cNvSpPr>
          <p:nvPr>
            <p:ph type="title"/>
          </p:nvPr>
        </p:nvSpPr>
        <p:spPr/>
        <p:txBody>
          <a:bodyPr/>
          <a:lstStyle/>
          <a:p>
            <a:r>
              <a:rPr lang="en-US" dirty="0"/>
              <a:t>Insert Kylie’s Video here</a:t>
            </a:r>
          </a:p>
        </p:txBody>
      </p:sp>
      <p:sp>
        <p:nvSpPr>
          <p:cNvPr id="3" name="Content Placeholder 2">
            <a:extLst>
              <a:ext uri="{FF2B5EF4-FFF2-40B4-BE49-F238E27FC236}">
                <a16:creationId xmlns:a16="http://schemas.microsoft.com/office/drawing/2014/main" id="{11905FF6-FC5D-242D-7CEA-94F19B0E77A4}"/>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1419973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DE2EDE-E8EE-2EEE-7909-F88299111A4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1A7A093-08B3-7CAA-59B0-9978851239DB}"/>
              </a:ext>
            </a:extLst>
          </p:cNvPr>
          <p:cNvSpPr>
            <a:spLocks noGrp="1"/>
          </p:cNvSpPr>
          <p:nvPr>
            <p:ph type="title"/>
          </p:nvPr>
        </p:nvSpPr>
        <p:spPr>
          <a:xfrm>
            <a:off x="560160" y="1777632"/>
            <a:ext cx="4107873" cy="3304354"/>
          </a:xfrm>
        </p:spPr>
        <p:txBody>
          <a:bodyPr>
            <a:normAutofit/>
          </a:bodyPr>
          <a:lstStyle/>
          <a:p>
            <a:r>
              <a:rPr lang="en-US" b="1" dirty="0">
                <a:solidFill>
                  <a:srgbClr val="E41E26"/>
                </a:solidFill>
                <a:latin typeface="Poppins" pitchFamily="2" charset="77"/>
                <a:cs typeface="Poppins" pitchFamily="2" charset="77"/>
              </a:rPr>
              <a:t>Admin &amp; RSG Update</a:t>
            </a:r>
          </a:p>
        </p:txBody>
      </p:sp>
      <p:pic>
        <p:nvPicPr>
          <p:cNvPr id="16" name="Picture 15">
            <a:extLst>
              <a:ext uri="{FF2B5EF4-FFF2-40B4-BE49-F238E27FC236}">
                <a16:creationId xmlns:a16="http://schemas.microsoft.com/office/drawing/2014/main" id="{7236BFE5-B104-5B68-EEA9-63C1F91696AD}"/>
              </a:ext>
            </a:extLst>
          </p:cNvPr>
          <p:cNvPicPr>
            <a:picLocks noChangeAspect="1"/>
          </p:cNvPicPr>
          <p:nvPr/>
        </p:nvPicPr>
        <p:blipFill>
          <a:blip r:embed="rId2"/>
          <a:stretch>
            <a:fillRect/>
          </a:stretch>
        </p:blipFill>
        <p:spPr>
          <a:xfrm>
            <a:off x="-140772" y="-566723"/>
            <a:ext cx="7045065" cy="1307564"/>
          </a:xfrm>
          <a:prstGeom prst="rect">
            <a:avLst/>
          </a:prstGeom>
        </p:spPr>
      </p:pic>
      <p:pic>
        <p:nvPicPr>
          <p:cNvPr id="17" name="Picture 16">
            <a:extLst>
              <a:ext uri="{FF2B5EF4-FFF2-40B4-BE49-F238E27FC236}">
                <a16:creationId xmlns:a16="http://schemas.microsoft.com/office/drawing/2014/main" id="{11E80E17-B547-0DCE-6A99-286923F81A87}"/>
              </a:ext>
            </a:extLst>
          </p:cNvPr>
          <p:cNvPicPr>
            <a:picLocks noChangeAspect="1"/>
          </p:cNvPicPr>
          <p:nvPr/>
        </p:nvPicPr>
        <p:blipFill>
          <a:blip r:embed="rId2"/>
          <a:stretch>
            <a:fillRect/>
          </a:stretch>
        </p:blipFill>
        <p:spPr>
          <a:xfrm>
            <a:off x="6815200" y="-653782"/>
            <a:ext cx="7045065" cy="1307564"/>
          </a:xfrm>
          <a:prstGeom prst="rect">
            <a:avLst/>
          </a:prstGeom>
        </p:spPr>
      </p:pic>
      <p:pic>
        <p:nvPicPr>
          <p:cNvPr id="18" name="Picture 17">
            <a:extLst>
              <a:ext uri="{FF2B5EF4-FFF2-40B4-BE49-F238E27FC236}">
                <a16:creationId xmlns:a16="http://schemas.microsoft.com/office/drawing/2014/main" id="{E6C0340D-0226-92D9-3DA9-75260CFB452C}"/>
              </a:ext>
            </a:extLst>
          </p:cNvPr>
          <p:cNvPicPr>
            <a:picLocks noChangeAspect="1"/>
          </p:cNvPicPr>
          <p:nvPr/>
        </p:nvPicPr>
        <p:blipFill>
          <a:blip r:embed="rId3"/>
          <a:stretch>
            <a:fillRect/>
          </a:stretch>
        </p:blipFill>
        <p:spPr>
          <a:xfrm>
            <a:off x="337354" y="6033860"/>
            <a:ext cx="556079" cy="556079"/>
          </a:xfrm>
          <a:prstGeom prst="rect">
            <a:avLst/>
          </a:prstGeom>
        </p:spPr>
      </p:pic>
      <p:sp>
        <p:nvSpPr>
          <p:cNvPr id="12" name="Content Placeholder 2">
            <a:extLst>
              <a:ext uri="{FF2B5EF4-FFF2-40B4-BE49-F238E27FC236}">
                <a16:creationId xmlns:a16="http://schemas.microsoft.com/office/drawing/2014/main" id="{EB998DFE-1E49-F8D4-73D1-59996283DEE4}"/>
              </a:ext>
            </a:extLst>
          </p:cNvPr>
          <p:cNvSpPr>
            <a:spLocks noGrp="1"/>
          </p:cNvSpPr>
          <p:nvPr>
            <p:ph idx="1"/>
          </p:nvPr>
        </p:nvSpPr>
        <p:spPr>
          <a:xfrm>
            <a:off x="4942141" y="2444453"/>
            <a:ext cx="6913419" cy="2784764"/>
          </a:xfrm>
        </p:spPr>
        <p:txBody>
          <a:bodyPr>
            <a:normAutofit/>
          </a:bodyPr>
          <a:lstStyle/>
          <a:p>
            <a:pPr marL="0" indent="0">
              <a:lnSpc>
                <a:spcPct val="120000"/>
              </a:lnSpc>
              <a:buNone/>
            </a:pPr>
            <a:endParaRPr lang="en-US" sz="2400" b="1" dirty="0">
              <a:latin typeface="Poppins SemiBold" pitchFamily="2" charset="77"/>
              <a:cs typeface="Poppins SemiBold" pitchFamily="2" charset="77"/>
            </a:endParaRPr>
          </a:p>
          <a:p>
            <a:pPr marL="0" indent="0">
              <a:lnSpc>
                <a:spcPct val="120000"/>
              </a:lnSpc>
              <a:buNone/>
            </a:pPr>
            <a:r>
              <a:rPr lang="en-US" sz="2400" b="1" dirty="0">
                <a:latin typeface="Poppins SemiBold" pitchFamily="2" charset="77"/>
                <a:cs typeface="Poppins SemiBold" pitchFamily="2" charset="77"/>
              </a:rPr>
              <a:t>Sally Trethewy -Camps Administrator</a:t>
            </a:r>
            <a:endParaRPr lang="en-US" sz="2400" dirty="0">
              <a:latin typeface="Poppins" pitchFamily="2" charset="77"/>
              <a:cs typeface="Poppins" pitchFamily="2" charset="77"/>
            </a:endParaRPr>
          </a:p>
        </p:txBody>
      </p:sp>
    </p:spTree>
    <p:extLst>
      <p:ext uri="{BB962C8B-B14F-4D97-AF65-F5344CB8AC3E}">
        <p14:creationId xmlns:p14="http://schemas.microsoft.com/office/powerpoint/2010/main" val="13880185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33E51D-F5D7-6224-B26A-3E03BCCD78F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0809501-5DA7-8FBE-63BA-807A77365316}"/>
              </a:ext>
            </a:extLst>
          </p:cNvPr>
          <p:cNvSpPr>
            <a:spLocks noGrp="1"/>
          </p:cNvSpPr>
          <p:nvPr>
            <p:ph type="title"/>
          </p:nvPr>
        </p:nvSpPr>
        <p:spPr/>
        <p:txBody>
          <a:bodyPr/>
          <a:lstStyle/>
          <a:p>
            <a:r>
              <a:rPr lang="en-US"/>
              <a:t>Insert Sally’s </a:t>
            </a:r>
            <a:r>
              <a:rPr lang="en-US" dirty="0"/>
              <a:t>Video here</a:t>
            </a:r>
          </a:p>
        </p:txBody>
      </p:sp>
      <p:sp>
        <p:nvSpPr>
          <p:cNvPr id="3" name="Content Placeholder 2">
            <a:extLst>
              <a:ext uri="{FF2B5EF4-FFF2-40B4-BE49-F238E27FC236}">
                <a16:creationId xmlns:a16="http://schemas.microsoft.com/office/drawing/2014/main" id="{EBCCBFF8-877D-1B65-90D8-1EEE16139CB8}"/>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37391427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8853DF-D984-EACC-E115-C2694AAE872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5F1A999-C4BB-6743-08D1-9C33C3AE0959}"/>
              </a:ext>
            </a:extLst>
          </p:cNvPr>
          <p:cNvSpPr>
            <a:spLocks noGrp="1"/>
          </p:cNvSpPr>
          <p:nvPr>
            <p:ph type="title"/>
          </p:nvPr>
        </p:nvSpPr>
        <p:spPr>
          <a:xfrm>
            <a:off x="560160" y="1777632"/>
            <a:ext cx="4107873" cy="3304354"/>
          </a:xfrm>
        </p:spPr>
        <p:txBody>
          <a:bodyPr>
            <a:normAutofit/>
          </a:bodyPr>
          <a:lstStyle/>
          <a:p>
            <a:r>
              <a:rPr lang="en-US" b="1" dirty="0">
                <a:solidFill>
                  <a:srgbClr val="E41E26"/>
                </a:solidFill>
                <a:latin typeface="Poppins" pitchFamily="2" charset="77"/>
                <a:cs typeface="Poppins" pitchFamily="2" charset="77"/>
              </a:rPr>
              <a:t>Admin &amp; </a:t>
            </a:r>
            <a:br>
              <a:rPr lang="en-US" b="1" dirty="0">
                <a:solidFill>
                  <a:srgbClr val="E41E26"/>
                </a:solidFill>
                <a:latin typeface="Poppins" pitchFamily="2" charset="77"/>
                <a:cs typeface="Poppins" pitchFamily="2" charset="77"/>
              </a:rPr>
            </a:br>
            <a:r>
              <a:rPr lang="en-US" b="1" dirty="0">
                <a:solidFill>
                  <a:srgbClr val="E41E26"/>
                </a:solidFill>
                <a:latin typeface="Poppins" pitchFamily="2" charset="77"/>
                <a:cs typeface="Poppins" pitchFamily="2" charset="77"/>
              </a:rPr>
              <a:t>RSG</a:t>
            </a:r>
            <a:br>
              <a:rPr lang="en-US" b="1" dirty="0">
                <a:solidFill>
                  <a:srgbClr val="E41E26"/>
                </a:solidFill>
                <a:latin typeface="Poppins" pitchFamily="2" charset="77"/>
                <a:cs typeface="Poppins" pitchFamily="2" charset="77"/>
              </a:rPr>
            </a:br>
            <a:r>
              <a:rPr lang="en-US" b="1" dirty="0">
                <a:solidFill>
                  <a:srgbClr val="E41E26"/>
                </a:solidFill>
                <a:latin typeface="Poppins" pitchFamily="2" charset="77"/>
                <a:cs typeface="Poppins" pitchFamily="2" charset="77"/>
              </a:rPr>
              <a:t>Discussion:</a:t>
            </a:r>
            <a:br>
              <a:rPr lang="en-US" b="1" dirty="0">
                <a:solidFill>
                  <a:srgbClr val="E41E26"/>
                </a:solidFill>
                <a:latin typeface="Poppins" pitchFamily="2" charset="77"/>
                <a:cs typeface="Poppins" pitchFamily="2" charset="77"/>
              </a:rPr>
            </a:br>
            <a:br>
              <a:rPr lang="en-US" b="1" dirty="0">
                <a:solidFill>
                  <a:srgbClr val="E41E26"/>
                </a:solidFill>
                <a:latin typeface="Poppins" pitchFamily="2" charset="77"/>
                <a:cs typeface="Poppins" pitchFamily="2" charset="77"/>
              </a:rPr>
            </a:br>
            <a:endParaRPr lang="en-US" b="1" dirty="0">
              <a:solidFill>
                <a:srgbClr val="E41E26"/>
              </a:solidFill>
              <a:latin typeface="Poppins" pitchFamily="2" charset="77"/>
              <a:cs typeface="Poppins" pitchFamily="2" charset="77"/>
            </a:endParaRPr>
          </a:p>
        </p:txBody>
      </p:sp>
      <p:pic>
        <p:nvPicPr>
          <p:cNvPr id="16" name="Picture 15">
            <a:extLst>
              <a:ext uri="{FF2B5EF4-FFF2-40B4-BE49-F238E27FC236}">
                <a16:creationId xmlns:a16="http://schemas.microsoft.com/office/drawing/2014/main" id="{0EA8FB02-6918-B2FF-6B15-D18F3FFB2F7D}"/>
              </a:ext>
            </a:extLst>
          </p:cNvPr>
          <p:cNvPicPr>
            <a:picLocks noChangeAspect="1"/>
          </p:cNvPicPr>
          <p:nvPr/>
        </p:nvPicPr>
        <p:blipFill>
          <a:blip r:embed="rId2"/>
          <a:stretch>
            <a:fillRect/>
          </a:stretch>
        </p:blipFill>
        <p:spPr>
          <a:xfrm>
            <a:off x="-140772" y="-566723"/>
            <a:ext cx="7045065" cy="1307564"/>
          </a:xfrm>
          <a:prstGeom prst="rect">
            <a:avLst/>
          </a:prstGeom>
        </p:spPr>
      </p:pic>
      <p:pic>
        <p:nvPicPr>
          <p:cNvPr id="17" name="Picture 16">
            <a:extLst>
              <a:ext uri="{FF2B5EF4-FFF2-40B4-BE49-F238E27FC236}">
                <a16:creationId xmlns:a16="http://schemas.microsoft.com/office/drawing/2014/main" id="{36CD2077-3DE3-9369-1AA3-22F142934CEE}"/>
              </a:ext>
            </a:extLst>
          </p:cNvPr>
          <p:cNvPicPr>
            <a:picLocks noChangeAspect="1"/>
          </p:cNvPicPr>
          <p:nvPr/>
        </p:nvPicPr>
        <p:blipFill>
          <a:blip r:embed="rId2"/>
          <a:stretch>
            <a:fillRect/>
          </a:stretch>
        </p:blipFill>
        <p:spPr>
          <a:xfrm>
            <a:off x="6815200" y="-653782"/>
            <a:ext cx="7045065" cy="1307564"/>
          </a:xfrm>
          <a:prstGeom prst="rect">
            <a:avLst/>
          </a:prstGeom>
        </p:spPr>
      </p:pic>
      <p:pic>
        <p:nvPicPr>
          <p:cNvPr id="18" name="Picture 17">
            <a:extLst>
              <a:ext uri="{FF2B5EF4-FFF2-40B4-BE49-F238E27FC236}">
                <a16:creationId xmlns:a16="http://schemas.microsoft.com/office/drawing/2014/main" id="{488866A2-84E3-FDBD-E277-E318E34D30F6}"/>
              </a:ext>
            </a:extLst>
          </p:cNvPr>
          <p:cNvPicPr>
            <a:picLocks noChangeAspect="1"/>
          </p:cNvPicPr>
          <p:nvPr/>
        </p:nvPicPr>
        <p:blipFill>
          <a:blip r:embed="rId3"/>
          <a:stretch>
            <a:fillRect/>
          </a:stretch>
        </p:blipFill>
        <p:spPr>
          <a:xfrm>
            <a:off x="337354" y="6033860"/>
            <a:ext cx="556079" cy="556079"/>
          </a:xfrm>
          <a:prstGeom prst="rect">
            <a:avLst/>
          </a:prstGeom>
        </p:spPr>
      </p:pic>
      <p:sp>
        <p:nvSpPr>
          <p:cNvPr id="12" name="Content Placeholder 2">
            <a:extLst>
              <a:ext uri="{FF2B5EF4-FFF2-40B4-BE49-F238E27FC236}">
                <a16:creationId xmlns:a16="http://schemas.microsoft.com/office/drawing/2014/main" id="{57913E0B-7881-14C6-BCB7-11B4043640E2}"/>
              </a:ext>
            </a:extLst>
          </p:cNvPr>
          <p:cNvSpPr>
            <a:spLocks noGrp="1"/>
          </p:cNvSpPr>
          <p:nvPr>
            <p:ph idx="1"/>
          </p:nvPr>
        </p:nvSpPr>
        <p:spPr>
          <a:xfrm>
            <a:off x="4062019" y="2202392"/>
            <a:ext cx="8017208" cy="4034796"/>
          </a:xfrm>
        </p:spPr>
        <p:txBody>
          <a:bodyPr>
            <a:normAutofit/>
          </a:bodyPr>
          <a:lstStyle/>
          <a:p>
            <a:pPr marL="0" indent="0">
              <a:lnSpc>
                <a:spcPct val="120000"/>
              </a:lnSpc>
              <a:buNone/>
            </a:pPr>
            <a:r>
              <a:rPr lang="en-US" sz="2400" b="1" dirty="0">
                <a:latin typeface="Poppins SemiBold" pitchFamily="2" charset="77"/>
                <a:cs typeface="Poppins SemiBold" pitchFamily="2" charset="77"/>
              </a:rPr>
              <a:t>1. Is admin a strength for you? </a:t>
            </a:r>
          </a:p>
          <a:p>
            <a:pPr marL="0" indent="0">
              <a:lnSpc>
                <a:spcPct val="120000"/>
              </a:lnSpc>
              <a:buNone/>
            </a:pPr>
            <a:r>
              <a:rPr lang="en-US" sz="2400" b="1" dirty="0">
                <a:latin typeface="Poppins SemiBold" pitchFamily="2" charset="77"/>
                <a:cs typeface="Poppins SemiBold" pitchFamily="2" charset="77"/>
              </a:rPr>
              <a:t>2. Which parts do you only complete yourself vs which parts do you delegate to others?</a:t>
            </a:r>
          </a:p>
          <a:p>
            <a:pPr marL="0" indent="0">
              <a:lnSpc>
                <a:spcPct val="120000"/>
              </a:lnSpc>
              <a:buNone/>
            </a:pPr>
            <a:r>
              <a:rPr lang="en-US" sz="2400" b="1" dirty="0">
                <a:latin typeface="Poppins SemiBold" pitchFamily="2" charset="77"/>
                <a:cs typeface="Poppins SemiBold" pitchFamily="2" charset="77"/>
              </a:rPr>
              <a:t>3. Who (on or beyond your team) could help? </a:t>
            </a:r>
          </a:p>
          <a:p>
            <a:pPr marL="0" indent="0">
              <a:lnSpc>
                <a:spcPct val="120000"/>
              </a:lnSpc>
              <a:buNone/>
            </a:pPr>
            <a:endParaRPr lang="en-US" sz="2400" b="1" i="1" dirty="0">
              <a:latin typeface="Poppins SemiBold" pitchFamily="2" charset="77"/>
              <a:cs typeface="Poppins SemiBold" pitchFamily="2" charset="77"/>
            </a:endParaRPr>
          </a:p>
          <a:p>
            <a:pPr marL="0" indent="0">
              <a:lnSpc>
                <a:spcPct val="120000"/>
              </a:lnSpc>
              <a:buNone/>
            </a:pPr>
            <a:endParaRPr lang="en-US" sz="2400" b="1" dirty="0">
              <a:latin typeface="Poppins SemiBold" pitchFamily="2" charset="77"/>
              <a:cs typeface="Poppins SemiBold" pitchFamily="2" charset="77"/>
            </a:endParaRPr>
          </a:p>
        </p:txBody>
      </p:sp>
    </p:spTree>
    <p:extLst>
      <p:ext uri="{BB962C8B-B14F-4D97-AF65-F5344CB8AC3E}">
        <p14:creationId xmlns:p14="http://schemas.microsoft.com/office/powerpoint/2010/main" val="13185014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C0CAF7-2FB3-52DC-AA2F-C2C3AF36097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4A0DDA5-BD78-37AC-46AC-21C8BE4634BA}"/>
              </a:ext>
            </a:extLst>
          </p:cNvPr>
          <p:cNvSpPr>
            <a:spLocks noGrp="1"/>
          </p:cNvSpPr>
          <p:nvPr>
            <p:ph type="title"/>
          </p:nvPr>
        </p:nvSpPr>
        <p:spPr>
          <a:xfrm>
            <a:off x="560160" y="1777632"/>
            <a:ext cx="4107873" cy="3304354"/>
          </a:xfrm>
        </p:spPr>
        <p:txBody>
          <a:bodyPr>
            <a:normAutofit/>
          </a:bodyPr>
          <a:lstStyle/>
          <a:p>
            <a:r>
              <a:rPr lang="en-US" b="1" dirty="0">
                <a:solidFill>
                  <a:srgbClr val="E41E26"/>
                </a:solidFill>
                <a:latin typeface="Poppins" pitchFamily="2" charset="77"/>
                <a:cs typeface="Poppins" pitchFamily="2" charset="77"/>
              </a:rPr>
              <a:t>Word from the Chair </a:t>
            </a:r>
          </a:p>
        </p:txBody>
      </p:sp>
      <p:pic>
        <p:nvPicPr>
          <p:cNvPr id="16" name="Picture 15">
            <a:extLst>
              <a:ext uri="{FF2B5EF4-FFF2-40B4-BE49-F238E27FC236}">
                <a16:creationId xmlns:a16="http://schemas.microsoft.com/office/drawing/2014/main" id="{61F612AC-69E6-A93E-951F-DE9DB53CEA04}"/>
              </a:ext>
            </a:extLst>
          </p:cNvPr>
          <p:cNvPicPr>
            <a:picLocks noChangeAspect="1"/>
          </p:cNvPicPr>
          <p:nvPr/>
        </p:nvPicPr>
        <p:blipFill>
          <a:blip r:embed="rId2"/>
          <a:stretch>
            <a:fillRect/>
          </a:stretch>
        </p:blipFill>
        <p:spPr>
          <a:xfrm>
            <a:off x="-140772" y="-566723"/>
            <a:ext cx="7045065" cy="1307564"/>
          </a:xfrm>
          <a:prstGeom prst="rect">
            <a:avLst/>
          </a:prstGeom>
        </p:spPr>
      </p:pic>
      <p:pic>
        <p:nvPicPr>
          <p:cNvPr id="17" name="Picture 16">
            <a:extLst>
              <a:ext uri="{FF2B5EF4-FFF2-40B4-BE49-F238E27FC236}">
                <a16:creationId xmlns:a16="http://schemas.microsoft.com/office/drawing/2014/main" id="{63EE4F25-6F14-1C49-0C45-905521798D33}"/>
              </a:ext>
            </a:extLst>
          </p:cNvPr>
          <p:cNvPicPr>
            <a:picLocks noChangeAspect="1"/>
          </p:cNvPicPr>
          <p:nvPr/>
        </p:nvPicPr>
        <p:blipFill>
          <a:blip r:embed="rId2"/>
          <a:stretch>
            <a:fillRect/>
          </a:stretch>
        </p:blipFill>
        <p:spPr>
          <a:xfrm>
            <a:off x="6815200" y="-653782"/>
            <a:ext cx="7045065" cy="1307564"/>
          </a:xfrm>
          <a:prstGeom prst="rect">
            <a:avLst/>
          </a:prstGeom>
        </p:spPr>
      </p:pic>
      <p:pic>
        <p:nvPicPr>
          <p:cNvPr id="18" name="Picture 17">
            <a:extLst>
              <a:ext uri="{FF2B5EF4-FFF2-40B4-BE49-F238E27FC236}">
                <a16:creationId xmlns:a16="http://schemas.microsoft.com/office/drawing/2014/main" id="{A5888BCE-7164-5568-D480-9EC0BA7D8B87}"/>
              </a:ext>
            </a:extLst>
          </p:cNvPr>
          <p:cNvPicPr>
            <a:picLocks noChangeAspect="1"/>
          </p:cNvPicPr>
          <p:nvPr/>
        </p:nvPicPr>
        <p:blipFill>
          <a:blip r:embed="rId3"/>
          <a:stretch>
            <a:fillRect/>
          </a:stretch>
        </p:blipFill>
        <p:spPr>
          <a:xfrm>
            <a:off x="337354" y="6033860"/>
            <a:ext cx="556079" cy="556079"/>
          </a:xfrm>
          <a:prstGeom prst="rect">
            <a:avLst/>
          </a:prstGeom>
        </p:spPr>
      </p:pic>
      <p:sp>
        <p:nvSpPr>
          <p:cNvPr id="12" name="Content Placeholder 2">
            <a:extLst>
              <a:ext uri="{FF2B5EF4-FFF2-40B4-BE49-F238E27FC236}">
                <a16:creationId xmlns:a16="http://schemas.microsoft.com/office/drawing/2014/main" id="{505B2967-8E72-18B8-1521-170FF2A77D26}"/>
              </a:ext>
            </a:extLst>
          </p:cNvPr>
          <p:cNvSpPr>
            <a:spLocks noGrp="1"/>
          </p:cNvSpPr>
          <p:nvPr>
            <p:ph idx="1"/>
          </p:nvPr>
        </p:nvSpPr>
        <p:spPr>
          <a:xfrm>
            <a:off x="4942141" y="2444453"/>
            <a:ext cx="6913419" cy="2784764"/>
          </a:xfrm>
        </p:spPr>
        <p:txBody>
          <a:bodyPr>
            <a:normAutofit/>
          </a:bodyPr>
          <a:lstStyle/>
          <a:p>
            <a:pPr marL="0" indent="0">
              <a:lnSpc>
                <a:spcPct val="120000"/>
              </a:lnSpc>
              <a:buNone/>
            </a:pPr>
            <a:endParaRPr lang="en-US" sz="2400" b="1" dirty="0">
              <a:latin typeface="Poppins SemiBold" pitchFamily="2" charset="77"/>
              <a:cs typeface="Poppins SemiBold" pitchFamily="2" charset="77"/>
            </a:endParaRPr>
          </a:p>
          <a:p>
            <a:pPr marL="0" indent="0">
              <a:lnSpc>
                <a:spcPct val="120000"/>
              </a:lnSpc>
              <a:buNone/>
            </a:pPr>
            <a:r>
              <a:rPr lang="en-US" sz="2400" b="1" dirty="0">
                <a:latin typeface="Poppins SemiBold" pitchFamily="2" charset="77"/>
                <a:cs typeface="Poppins SemiBold" pitchFamily="2" charset="77"/>
              </a:rPr>
              <a:t>Kevin Chan: Chair, SU NSW Board</a:t>
            </a:r>
            <a:endParaRPr lang="en-US" sz="2400" dirty="0">
              <a:latin typeface="Poppins" pitchFamily="2" charset="77"/>
              <a:cs typeface="Poppins" pitchFamily="2" charset="77"/>
            </a:endParaRPr>
          </a:p>
        </p:txBody>
      </p:sp>
    </p:spTree>
    <p:extLst>
      <p:ext uri="{BB962C8B-B14F-4D97-AF65-F5344CB8AC3E}">
        <p14:creationId xmlns:p14="http://schemas.microsoft.com/office/powerpoint/2010/main" val="27159256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D7ED7B-572A-3D3F-218A-860153CADD4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2DA3C5A-152A-8F54-BC76-2DB9F4B1F3B3}"/>
              </a:ext>
            </a:extLst>
          </p:cNvPr>
          <p:cNvSpPr>
            <a:spLocks noGrp="1"/>
          </p:cNvSpPr>
          <p:nvPr>
            <p:ph type="title"/>
          </p:nvPr>
        </p:nvSpPr>
        <p:spPr/>
        <p:txBody>
          <a:bodyPr/>
          <a:lstStyle/>
          <a:p>
            <a:r>
              <a:rPr lang="en-US" dirty="0"/>
              <a:t>Insert Kevin’s Video here</a:t>
            </a:r>
          </a:p>
        </p:txBody>
      </p:sp>
      <p:sp>
        <p:nvSpPr>
          <p:cNvPr id="3" name="Content Placeholder 2">
            <a:extLst>
              <a:ext uri="{FF2B5EF4-FFF2-40B4-BE49-F238E27FC236}">
                <a16:creationId xmlns:a16="http://schemas.microsoft.com/office/drawing/2014/main" id="{356565CE-BEEA-6068-C548-4F08DA9367BA}"/>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33158653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6839AE-D6EE-1726-BB98-8D9A03A2C49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3C99E9F-AC88-90EF-1D02-C8C9EBB5F808}"/>
              </a:ext>
            </a:extLst>
          </p:cNvPr>
          <p:cNvSpPr>
            <a:spLocks noGrp="1"/>
          </p:cNvSpPr>
          <p:nvPr>
            <p:ph type="title"/>
          </p:nvPr>
        </p:nvSpPr>
        <p:spPr>
          <a:xfrm>
            <a:off x="553581" y="1323721"/>
            <a:ext cx="4107873" cy="3304354"/>
          </a:xfrm>
        </p:spPr>
        <p:txBody>
          <a:bodyPr>
            <a:normAutofit/>
          </a:bodyPr>
          <a:lstStyle/>
          <a:p>
            <a:r>
              <a:rPr lang="en-US" b="1" dirty="0">
                <a:solidFill>
                  <a:srgbClr val="E41E26"/>
                </a:solidFill>
                <a:latin typeface="Poppins" pitchFamily="2" charset="77"/>
                <a:cs typeface="Poppins" pitchFamily="2" charset="77"/>
              </a:rPr>
              <a:t>Workshop 1:</a:t>
            </a:r>
            <a:br>
              <a:rPr lang="en-US" b="1" dirty="0">
                <a:solidFill>
                  <a:srgbClr val="E41E26"/>
                </a:solidFill>
                <a:latin typeface="Poppins" pitchFamily="2" charset="77"/>
                <a:cs typeface="Poppins" pitchFamily="2" charset="77"/>
              </a:rPr>
            </a:br>
            <a:r>
              <a:rPr lang="en-US" b="1" dirty="0">
                <a:solidFill>
                  <a:srgbClr val="E41E26"/>
                </a:solidFill>
                <a:latin typeface="Poppins" pitchFamily="2" charset="77"/>
                <a:cs typeface="Poppins" pitchFamily="2" charset="77"/>
              </a:rPr>
              <a:t>“Passing </a:t>
            </a:r>
            <a:br>
              <a:rPr lang="en-US" b="1" dirty="0">
                <a:solidFill>
                  <a:srgbClr val="E41E26"/>
                </a:solidFill>
                <a:latin typeface="Poppins" pitchFamily="2" charset="77"/>
                <a:cs typeface="Poppins" pitchFamily="2" charset="77"/>
              </a:rPr>
            </a:br>
            <a:r>
              <a:rPr lang="en-US" b="1" dirty="0">
                <a:solidFill>
                  <a:srgbClr val="E41E26"/>
                </a:solidFill>
                <a:latin typeface="Poppins" pitchFamily="2" charset="77"/>
                <a:cs typeface="Poppins" pitchFamily="2" charset="77"/>
              </a:rPr>
              <a:t>the Baton”</a:t>
            </a:r>
          </a:p>
        </p:txBody>
      </p:sp>
      <p:pic>
        <p:nvPicPr>
          <p:cNvPr id="16" name="Picture 15">
            <a:extLst>
              <a:ext uri="{FF2B5EF4-FFF2-40B4-BE49-F238E27FC236}">
                <a16:creationId xmlns:a16="http://schemas.microsoft.com/office/drawing/2014/main" id="{A491BC34-B847-A4CF-E0A1-ABECC0FF95EC}"/>
              </a:ext>
            </a:extLst>
          </p:cNvPr>
          <p:cNvPicPr>
            <a:picLocks noChangeAspect="1"/>
          </p:cNvPicPr>
          <p:nvPr/>
        </p:nvPicPr>
        <p:blipFill>
          <a:blip r:embed="rId2"/>
          <a:stretch>
            <a:fillRect/>
          </a:stretch>
        </p:blipFill>
        <p:spPr>
          <a:xfrm>
            <a:off x="-140772" y="-566723"/>
            <a:ext cx="7045065" cy="1307564"/>
          </a:xfrm>
          <a:prstGeom prst="rect">
            <a:avLst/>
          </a:prstGeom>
        </p:spPr>
      </p:pic>
      <p:pic>
        <p:nvPicPr>
          <p:cNvPr id="17" name="Picture 16">
            <a:extLst>
              <a:ext uri="{FF2B5EF4-FFF2-40B4-BE49-F238E27FC236}">
                <a16:creationId xmlns:a16="http://schemas.microsoft.com/office/drawing/2014/main" id="{BE218503-C0DA-9484-F30E-F9754EEA84FA}"/>
              </a:ext>
            </a:extLst>
          </p:cNvPr>
          <p:cNvPicPr>
            <a:picLocks noChangeAspect="1"/>
          </p:cNvPicPr>
          <p:nvPr/>
        </p:nvPicPr>
        <p:blipFill>
          <a:blip r:embed="rId2"/>
          <a:stretch>
            <a:fillRect/>
          </a:stretch>
        </p:blipFill>
        <p:spPr>
          <a:xfrm>
            <a:off x="6815200" y="-653782"/>
            <a:ext cx="7045065" cy="1307564"/>
          </a:xfrm>
          <a:prstGeom prst="rect">
            <a:avLst/>
          </a:prstGeom>
        </p:spPr>
      </p:pic>
      <p:pic>
        <p:nvPicPr>
          <p:cNvPr id="18" name="Picture 17">
            <a:extLst>
              <a:ext uri="{FF2B5EF4-FFF2-40B4-BE49-F238E27FC236}">
                <a16:creationId xmlns:a16="http://schemas.microsoft.com/office/drawing/2014/main" id="{50BDD5BC-94FC-5B97-12C6-ECC8B8BDE26B}"/>
              </a:ext>
            </a:extLst>
          </p:cNvPr>
          <p:cNvPicPr>
            <a:picLocks noChangeAspect="1"/>
          </p:cNvPicPr>
          <p:nvPr/>
        </p:nvPicPr>
        <p:blipFill>
          <a:blip r:embed="rId3"/>
          <a:stretch>
            <a:fillRect/>
          </a:stretch>
        </p:blipFill>
        <p:spPr>
          <a:xfrm>
            <a:off x="337354" y="6033860"/>
            <a:ext cx="556079" cy="556079"/>
          </a:xfrm>
          <a:prstGeom prst="rect">
            <a:avLst/>
          </a:prstGeom>
        </p:spPr>
      </p:pic>
      <p:sp>
        <p:nvSpPr>
          <p:cNvPr id="12" name="Content Placeholder 2">
            <a:extLst>
              <a:ext uri="{FF2B5EF4-FFF2-40B4-BE49-F238E27FC236}">
                <a16:creationId xmlns:a16="http://schemas.microsoft.com/office/drawing/2014/main" id="{74ECF8A9-F656-BD2F-C9C0-C600D61FA1C3}"/>
              </a:ext>
            </a:extLst>
          </p:cNvPr>
          <p:cNvSpPr>
            <a:spLocks noGrp="1"/>
          </p:cNvSpPr>
          <p:nvPr>
            <p:ph idx="1"/>
          </p:nvPr>
        </p:nvSpPr>
        <p:spPr>
          <a:xfrm>
            <a:off x="4942141" y="2444453"/>
            <a:ext cx="6913419" cy="2784764"/>
          </a:xfrm>
        </p:spPr>
        <p:txBody>
          <a:bodyPr>
            <a:normAutofit/>
          </a:bodyPr>
          <a:lstStyle/>
          <a:p>
            <a:pPr marL="0" indent="0">
              <a:lnSpc>
                <a:spcPct val="120000"/>
              </a:lnSpc>
              <a:buNone/>
            </a:pPr>
            <a:r>
              <a:rPr lang="en-US" sz="2400" b="1" dirty="0">
                <a:latin typeface="Poppins SemiBold" pitchFamily="2" charset="77"/>
                <a:cs typeface="Poppins SemiBold" pitchFamily="2" charset="77"/>
              </a:rPr>
              <a:t>Steve White &amp; Nick Farrugia (Boys Ag) </a:t>
            </a:r>
          </a:p>
          <a:p>
            <a:pPr marL="0" indent="0">
              <a:lnSpc>
                <a:spcPct val="120000"/>
              </a:lnSpc>
              <a:buNone/>
            </a:pPr>
            <a:r>
              <a:rPr lang="en-US" sz="2400" b="1" dirty="0">
                <a:latin typeface="Poppins SemiBold" pitchFamily="2" charset="77"/>
                <a:cs typeface="Poppins SemiBold" pitchFamily="2" charset="77"/>
              </a:rPr>
              <a:t>with Kylie Letcher</a:t>
            </a:r>
            <a:endParaRPr lang="en-US" sz="2400" dirty="0">
              <a:latin typeface="Poppins" pitchFamily="2" charset="77"/>
              <a:cs typeface="Poppins" pitchFamily="2" charset="77"/>
            </a:endParaRPr>
          </a:p>
        </p:txBody>
      </p:sp>
    </p:spTree>
    <p:extLst>
      <p:ext uri="{BB962C8B-B14F-4D97-AF65-F5344CB8AC3E}">
        <p14:creationId xmlns:p14="http://schemas.microsoft.com/office/powerpoint/2010/main" val="10962883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DF6AC-FE5B-6721-2A65-59591DD3DD4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BF944C3-A0F2-9C5E-653A-1EF4E8ACD514}"/>
              </a:ext>
            </a:extLst>
          </p:cNvPr>
          <p:cNvSpPr>
            <a:spLocks noGrp="1"/>
          </p:cNvSpPr>
          <p:nvPr>
            <p:ph type="title"/>
          </p:nvPr>
        </p:nvSpPr>
        <p:spPr/>
        <p:txBody>
          <a:bodyPr/>
          <a:lstStyle/>
          <a:p>
            <a:r>
              <a:rPr lang="en-US" dirty="0"/>
              <a:t>Insert PASSING BATON Video here</a:t>
            </a:r>
          </a:p>
        </p:txBody>
      </p:sp>
      <p:sp>
        <p:nvSpPr>
          <p:cNvPr id="3" name="Content Placeholder 2">
            <a:extLst>
              <a:ext uri="{FF2B5EF4-FFF2-40B4-BE49-F238E27FC236}">
                <a16:creationId xmlns:a16="http://schemas.microsoft.com/office/drawing/2014/main" id="{D107997F-CF3A-8E70-690E-F56153C9AD53}"/>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715578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DBD9BA-9882-8969-C567-EA079353FE2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DB82660-C69A-2B7D-129D-85D7C7EC35B0}"/>
              </a:ext>
            </a:extLst>
          </p:cNvPr>
          <p:cNvSpPr>
            <a:spLocks noGrp="1"/>
          </p:cNvSpPr>
          <p:nvPr>
            <p:ph type="title"/>
          </p:nvPr>
        </p:nvSpPr>
        <p:spPr/>
        <p:txBody>
          <a:bodyPr/>
          <a:lstStyle/>
          <a:p>
            <a:r>
              <a:rPr lang="en-US" dirty="0"/>
              <a:t>Insert 4m Welcome Vid (Dave) here </a:t>
            </a:r>
          </a:p>
        </p:txBody>
      </p:sp>
      <p:sp>
        <p:nvSpPr>
          <p:cNvPr id="3" name="Content Placeholder 2">
            <a:extLst>
              <a:ext uri="{FF2B5EF4-FFF2-40B4-BE49-F238E27FC236}">
                <a16:creationId xmlns:a16="http://schemas.microsoft.com/office/drawing/2014/main" id="{9435E66C-DC19-506B-9734-7603061C3768}"/>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1251788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B6E106-8CC6-33AE-258C-1DFF4C1D8FA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35D63A5-7B4C-7E67-B930-09A0590203BA}"/>
              </a:ext>
            </a:extLst>
          </p:cNvPr>
          <p:cNvSpPr>
            <a:spLocks noGrp="1"/>
          </p:cNvSpPr>
          <p:nvPr>
            <p:ph type="title"/>
          </p:nvPr>
        </p:nvSpPr>
        <p:spPr>
          <a:xfrm>
            <a:off x="560160" y="1777632"/>
            <a:ext cx="4107873" cy="3304354"/>
          </a:xfrm>
        </p:spPr>
        <p:txBody>
          <a:bodyPr>
            <a:normAutofit fontScale="90000"/>
          </a:bodyPr>
          <a:lstStyle/>
          <a:p>
            <a:br>
              <a:rPr lang="en-US" b="1" dirty="0">
                <a:solidFill>
                  <a:srgbClr val="E41E26"/>
                </a:solidFill>
                <a:latin typeface="Poppins" pitchFamily="2" charset="77"/>
                <a:cs typeface="Poppins" pitchFamily="2" charset="77"/>
              </a:rPr>
            </a:br>
            <a:br>
              <a:rPr lang="en-US" b="1" dirty="0">
                <a:solidFill>
                  <a:srgbClr val="E41E26"/>
                </a:solidFill>
                <a:latin typeface="Poppins" pitchFamily="2" charset="77"/>
                <a:cs typeface="Poppins" pitchFamily="2" charset="77"/>
              </a:rPr>
            </a:br>
            <a:br>
              <a:rPr lang="en-US" b="1" dirty="0">
                <a:solidFill>
                  <a:srgbClr val="E41E26"/>
                </a:solidFill>
                <a:latin typeface="Poppins" pitchFamily="2" charset="77"/>
                <a:cs typeface="Poppins" pitchFamily="2" charset="77"/>
              </a:rPr>
            </a:br>
            <a:br>
              <a:rPr lang="en-US" b="1" dirty="0">
                <a:solidFill>
                  <a:srgbClr val="E41E26"/>
                </a:solidFill>
                <a:latin typeface="Poppins" pitchFamily="2" charset="77"/>
                <a:cs typeface="Poppins" pitchFamily="2" charset="77"/>
              </a:rPr>
            </a:br>
            <a:br>
              <a:rPr lang="en-US" b="1" dirty="0">
                <a:solidFill>
                  <a:srgbClr val="E41E26"/>
                </a:solidFill>
                <a:latin typeface="Poppins" pitchFamily="2" charset="77"/>
                <a:cs typeface="Poppins" pitchFamily="2" charset="77"/>
              </a:rPr>
            </a:br>
            <a:endParaRPr lang="en-US" b="1" dirty="0">
              <a:solidFill>
                <a:srgbClr val="E41E26"/>
              </a:solidFill>
              <a:latin typeface="Poppins" pitchFamily="2" charset="77"/>
              <a:cs typeface="Poppins" pitchFamily="2" charset="77"/>
            </a:endParaRPr>
          </a:p>
        </p:txBody>
      </p:sp>
      <p:pic>
        <p:nvPicPr>
          <p:cNvPr id="16" name="Picture 15">
            <a:extLst>
              <a:ext uri="{FF2B5EF4-FFF2-40B4-BE49-F238E27FC236}">
                <a16:creationId xmlns:a16="http://schemas.microsoft.com/office/drawing/2014/main" id="{53EE9D86-B55C-78C5-1294-C87CA42FB2F6}"/>
              </a:ext>
            </a:extLst>
          </p:cNvPr>
          <p:cNvPicPr>
            <a:picLocks noChangeAspect="1"/>
          </p:cNvPicPr>
          <p:nvPr/>
        </p:nvPicPr>
        <p:blipFill>
          <a:blip r:embed="rId2"/>
          <a:stretch>
            <a:fillRect/>
          </a:stretch>
        </p:blipFill>
        <p:spPr>
          <a:xfrm>
            <a:off x="-140772" y="-566723"/>
            <a:ext cx="7045065" cy="1307564"/>
          </a:xfrm>
          <a:prstGeom prst="rect">
            <a:avLst/>
          </a:prstGeom>
        </p:spPr>
      </p:pic>
      <p:pic>
        <p:nvPicPr>
          <p:cNvPr id="17" name="Picture 16">
            <a:extLst>
              <a:ext uri="{FF2B5EF4-FFF2-40B4-BE49-F238E27FC236}">
                <a16:creationId xmlns:a16="http://schemas.microsoft.com/office/drawing/2014/main" id="{29C82083-A62C-CCD5-9EB0-B53A3AF72D67}"/>
              </a:ext>
            </a:extLst>
          </p:cNvPr>
          <p:cNvPicPr>
            <a:picLocks noChangeAspect="1"/>
          </p:cNvPicPr>
          <p:nvPr/>
        </p:nvPicPr>
        <p:blipFill>
          <a:blip r:embed="rId2"/>
          <a:stretch>
            <a:fillRect/>
          </a:stretch>
        </p:blipFill>
        <p:spPr>
          <a:xfrm>
            <a:off x="6815200" y="-653782"/>
            <a:ext cx="7045065" cy="1307564"/>
          </a:xfrm>
          <a:prstGeom prst="rect">
            <a:avLst/>
          </a:prstGeom>
        </p:spPr>
      </p:pic>
      <p:pic>
        <p:nvPicPr>
          <p:cNvPr id="18" name="Picture 17">
            <a:extLst>
              <a:ext uri="{FF2B5EF4-FFF2-40B4-BE49-F238E27FC236}">
                <a16:creationId xmlns:a16="http://schemas.microsoft.com/office/drawing/2014/main" id="{381A1C4F-82BF-DF73-C87B-F876AD0A49AC}"/>
              </a:ext>
            </a:extLst>
          </p:cNvPr>
          <p:cNvPicPr>
            <a:picLocks noChangeAspect="1"/>
          </p:cNvPicPr>
          <p:nvPr/>
        </p:nvPicPr>
        <p:blipFill>
          <a:blip r:embed="rId3"/>
          <a:stretch>
            <a:fillRect/>
          </a:stretch>
        </p:blipFill>
        <p:spPr>
          <a:xfrm>
            <a:off x="337354" y="6033860"/>
            <a:ext cx="556079" cy="556079"/>
          </a:xfrm>
          <a:prstGeom prst="rect">
            <a:avLst/>
          </a:prstGeom>
        </p:spPr>
      </p:pic>
      <p:sp>
        <p:nvSpPr>
          <p:cNvPr id="12" name="Content Placeholder 2">
            <a:extLst>
              <a:ext uri="{FF2B5EF4-FFF2-40B4-BE49-F238E27FC236}">
                <a16:creationId xmlns:a16="http://schemas.microsoft.com/office/drawing/2014/main" id="{0CC03D70-019B-A502-CC24-DDA76B09CF82}"/>
              </a:ext>
            </a:extLst>
          </p:cNvPr>
          <p:cNvSpPr>
            <a:spLocks noGrp="1"/>
          </p:cNvSpPr>
          <p:nvPr>
            <p:ph idx="1"/>
          </p:nvPr>
        </p:nvSpPr>
        <p:spPr>
          <a:xfrm>
            <a:off x="1087045" y="1469052"/>
            <a:ext cx="8144540" cy="4215549"/>
          </a:xfrm>
        </p:spPr>
        <p:txBody>
          <a:bodyPr>
            <a:normAutofit fontScale="92500" lnSpcReduction="10000"/>
          </a:bodyPr>
          <a:lstStyle/>
          <a:p>
            <a:pPr marL="0" indent="0">
              <a:buNone/>
            </a:pPr>
            <a:r>
              <a:rPr lang="en-GB" sz="3600" b="1" dirty="0"/>
              <a:t>Share</a:t>
            </a:r>
            <a:endParaRPr lang="en-GB" sz="3600" dirty="0"/>
          </a:p>
          <a:p>
            <a:pPr fontAlgn="base"/>
            <a:r>
              <a:rPr lang="en-GB" sz="3600" dirty="0"/>
              <a:t>Share about your Succession. </a:t>
            </a:r>
          </a:p>
          <a:p>
            <a:pPr lvl="1" fontAlgn="base"/>
            <a:r>
              <a:rPr lang="en-GB" sz="3600" dirty="0"/>
              <a:t>What did/does the process look like? </a:t>
            </a:r>
          </a:p>
          <a:p>
            <a:pPr lvl="1" fontAlgn="base"/>
            <a:r>
              <a:rPr lang="en-GB" sz="3600" dirty="0"/>
              <a:t>What was done well and what could have been done better?</a:t>
            </a:r>
            <a:br>
              <a:rPr lang="en-GB" sz="3600" dirty="0"/>
            </a:br>
            <a:endParaRPr lang="en-GB" sz="3600" dirty="0"/>
          </a:p>
          <a:p>
            <a:pPr fontAlgn="base"/>
            <a:r>
              <a:rPr lang="en-GB" sz="3600" dirty="0"/>
              <a:t>If you have any knowledge of it, share some good examples of how director succession has happened at other camps. </a:t>
            </a:r>
          </a:p>
          <a:p>
            <a:pPr marL="0" indent="0">
              <a:buNone/>
            </a:pPr>
            <a:endParaRPr lang="en-AU" sz="1600" b="1" dirty="0">
              <a:latin typeface="Poppins" pitchFamily="2" charset="77"/>
              <a:cs typeface="Poppins" pitchFamily="2" charset="77"/>
            </a:endParaRPr>
          </a:p>
          <a:p>
            <a:pPr marL="0" indent="0">
              <a:buNone/>
            </a:pPr>
            <a:endParaRPr lang="en-AU" sz="1600" b="1" i="1" dirty="0">
              <a:effectLst/>
              <a:latin typeface="Poppins" pitchFamily="2" charset="77"/>
              <a:cs typeface="Poppins" pitchFamily="2" charset="77"/>
            </a:endParaRPr>
          </a:p>
        </p:txBody>
      </p:sp>
    </p:spTree>
    <p:extLst>
      <p:ext uri="{BB962C8B-B14F-4D97-AF65-F5344CB8AC3E}">
        <p14:creationId xmlns:p14="http://schemas.microsoft.com/office/powerpoint/2010/main" val="31444914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719DBB-B480-837F-8A1A-5AA345F6118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33BD5D3-1A12-A0FB-F8B4-173623866CB8}"/>
              </a:ext>
            </a:extLst>
          </p:cNvPr>
          <p:cNvSpPr>
            <a:spLocks noGrp="1"/>
          </p:cNvSpPr>
          <p:nvPr>
            <p:ph type="title"/>
          </p:nvPr>
        </p:nvSpPr>
        <p:spPr>
          <a:xfrm>
            <a:off x="560160" y="1777632"/>
            <a:ext cx="4107873" cy="3304354"/>
          </a:xfrm>
        </p:spPr>
        <p:txBody>
          <a:bodyPr>
            <a:normAutofit fontScale="90000"/>
          </a:bodyPr>
          <a:lstStyle/>
          <a:p>
            <a:br>
              <a:rPr lang="en-US" b="1" dirty="0">
                <a:solidFill>
                  <a:srgbClr val="E41E26"/>
                </a:solidFill>
                <a:latin typeface="Poppins" pitchFamily="2" charset="77"/>
                <a:cs typeface="Poppins" pitchFamily="2" charset="77"/>
              </a:rPr>
            </a:br>
            <a:br>
              <a:rPr lang="en-US" b="1" dirty="0">
                <a:solidFill>
                  <a:srgbClr val="E41E26"/>
                </a:solidFill>
                <a:latin typeface="Poppins" pitchFamily="2" charset="77"/>
                <a:cs typeface="Poppins" pitchFamily="2" charset="77"/>
              </a:rPr>
            </a:br>
            <a:br>
              <a:rPr lang="en-US" b="1" dirty="0">
                <a:solidFill>
                  <a:srgbClr val="E41E26"/>
                </a:solidFill>
                <a:latin typeface="Poppins" pitchFamily="2" charset="77"/>
                <a:cs typeface="Poppins" pitchFamily="2" charset="77"/>
              </a:rPr>
            </a:br>
            <a:br>
              <a:rPr lang="en-US" b="1" dirty="0">
                <a:solidFill>
                  <a:srgbClr val="E41E26"/>
                </a:solidFill>
                <a:latin typeface="Poppins" pitchFamily="2" charset="77"/>
                <a:cs typeface="Poppins" pitchFamily="2" charset="77"/>
              </a:rPr>
            </a:br>
            <a:br>
              <a:rPr lang="en-US" b="1" dirty="0">
                <a:solidFill>
                  <a:srgbClr val="E41E26"/>
                </a:solidFill>
                <a:latin typeface="Poppins" pitchFamily="2" charset="77"/>
                <a:cs typeface="Poppins" pitchFamily="2" charset="77"/>
              </a:rPr>
            </a:br>
            <a:endParaRPr lang="en-US" b="1" dirty="0">
              <a:solidFill>
                <a:srgbClr val="E41E26"/>
              </a:solidFill>
              <a:latin typeface="Poppins" pitchFamily="2" charset="77"/>
              <a:cs typeface="Poppins" pitchFamily="2" charset="77"/>
            </a:endParaRPr>
          </a:p>
        </p:txBody>
      </p:sp>
      <p:pic>
        <p:nvPicPr>
          <p:cNvPr id="16" name="Picture 15">
            <a:extLst>
              <a:ext uri="{FF2B5EF4-FFF2-40B4-BE49-F238E27FC236}">
                <a16:creationId xmlns:a16="http://schemas.microsoft.com/office/drawing/2014/main" id="{0AC28192-CB86-0CC6-6A28-EDC0AB941BA9}"/>
              </a:ext>
            </a:extLst>
          </p:cNvPr>
          <p:cNvPicPr>
            <a:picLocks noChangeAspect="1"/>
          </p:cNvPicPr>
          <p:nvPr/>
        </p:nvPicPr>
        <p:blipFill>
          <a:blip r:embed="rId2"/>
          <a:stretch>
            <a:fillRect/>
          </a:stretch>
        </p:blipFill>
        <p:spPr>
          <a:xfrm>
            <a:off x="-140772" y="-566723"/>
            <a:ext cx="7045065" cy="1307564"/>
          </a:xfrm>
          <a:prstGeom prst="rect">
            <a:avLst/>
          </a:prstGeom>
        </p:spPr>
      </p:pic>
      <p:pic>
        <p:nvPicPr>
          <p:cNvPr id="17" name="Picture 16">
            <a:extLst>
              <a:ext uri="{FF2B5EF4-FFF2-40B4-BE49-F238E27FC236}">
                <a16:creationId xmlns:a16="http://schemas.microsoft.com/office/drawing/2014/main" id="{2400761D-75C0-D511-ABB7-336AD9390216}"/>
              </a:ext>
            </a:extLst>
          </p:cNvPr>
          <p:cNvPicPr>
            <a:picLocks noChangeAspect="1"/>
          </p:cNvPicPr>
          <p:nvPr/>
        </p:nvPicPr>
        <p:blipFill>
          <a:blip r:embed="rId2"/>
          <a:stretch>
            <a:fillRect/>
          </a:stretch>
        </p:blipFill>
        <p:spPr>
          <a:xfrm>
            <a:off x="6815200" y="-653782"/>
            <a:ext cx="7045065" cy="1307564"/>
          </a:xfrm>
          <a:prstGeom prst="rect">
            <a:avLst/>
          </a:prstGeom>
        </p:spPr>
      </p:pic>
      <p:pic>
        <p:nvPicPr>
          <p:cNvPr id="18" name="Picture 17">
            <a:extLst>
              <a:ext uri="{FF2B5EF4-FFF2-40B4-BE49-F238E27FC236}">
                <a16:creationId xmlns:a16="http://schemas.microsoft.com/office/drawing/2014/main" id="{440FEC8A-AB93-1FAE-A3CB-C214FDFFBEEB}"/>
              </a:ext>
            </a:extLst>
          </p:cNvPr>
          <p:cNvPicPr>
            <a:picLocks noChangeAspect="1"/>
          </p:cNvPicPr>
          <p:nvPr/>
        </p:nvPicPr>
        <p:blipFill>
          <a:blip r:embed="rId3"/>
          <a:stretch>
            <a:fillRect/>
          </a:stretch>
        </p:blipFill>
        <p:spPr>
          <a:xfrm>
            <a:off x="337354" y="6033860"/>
            <a:ext cx="556079" cy="556079"/>
          </a:xfrm>
          <a:prstGeom prst="rect">
            <a:avLst/>
          </a:prstGeom>
        </p:spPr>
      </p:pic>
      <p:sp>
        <p:nvSpPr>
          <p:cNvPr id="12" name="Content Placeholder 2">
            <a:extLst>
              <a:ext uri="{FF2B5EF4-FFF2-40B4-BE49-F238E27FC236}">
                <a16:creationId xmlns:a16="http://schemas.microsoft.com/office/drawing/2014/main" id="{7156580E-FBD4-1040-8B80-A4D437258994}"/>
              </a:ext>
            </a:extLst>
          </p:cNvPr>
          <p:cNvSpPr>
            <a:spLocks noGrp="1"/>
          </p:cNvSpPr>
          <p:nvPr>
            <p:ph idx="1"/>
          </p:nvPr>
        </p:nvSpPr>
        <p:spPr>
          <a:xfrm>
            <a:off x="893433" y="1057572"/>
            <a:ext cx="10099115" cy="5602308"/>
          </a:xfrm>
        </p:spPr>
        <p:txBody>
          <a:bodyPr>
            <a:normAutofit lnSpcReduction="10000"/>
          </a:bodyPr>
          <a:lstStyle/>
          <a:p>
            <a:pPr marL="0" indent="0">
              <a:buNone/>
            </a:pPr>
            <a:r>
              <a:rPr lang="en-GB" sz="3200" b="1" dirty="0"/>
              <a:t>Brainstorm</a:t>
            </a:r>
            <a:endParaRPr lang="en-GB" sz="3200" dirty="0"/>
          </a:p>
          <a:p>
            <a:pPr fontAlgn="base"/>
            <a:r>
              <a:rPr lang="en-GB" sz="3200" dirty="0"/>
              <a:t>What are the challenges that come with Director Succession? What ideas/suggestions do people have in trying to address these challenges? </a:t>
            </a:r>
            <a:r>
              <a:rPr lang="en-GB" sz="3200" i="1" dirty="0"/>
              <a:t>(Can someone in the hub make a brief list of the challenges and also the ideas, then add them to the WhatsApp Group - “Camps Brains Trust SUNSW”)</a:t>
            </a:r>
            <a:endParaRPr lang="en-GB" sz="3200" dirty="0"/>
          </a:p>
          <a:p>
            <a:pPr marL="0" indent="0" fontAlgn="base">
              <a:buNone/>
            </a:pPr>
            <a:endParaRPr lang="en-GB" sz="3200" dirty="0"/>
          </a:p>
          <a:p>
            <a:pPr fontAlgn="base"/>
            <a:r>
              <a:rPr lang="en-GB" sz="3200" dirty="0"/>
              <a:t>What’s the potential fallout if there’s no planned succession i.e. the old directors step down and the new ones come after with minimal to no “passing on”? Has anyone experienced this? What issues arose from it?</a:t>
            </a:r>
          </a:p>
          <a:p>
            <a:pPr marL="0" indent="0">
              <a:buNone/>
            </a:pPr>
            <a:endParaRPr lang="en-AU" sz="1800" b="1" dirty="0">
              <a:latin typeface="Poppins" pitchFamily="2" charset="77"/>
              <a:cs typeface="Poppins" pitchFamily="2" charset="77"/>
            </a:endParaRPr>
          </a:p>
          <a:p>
            <a:pPr marL="0" indent="0">
              <a:buNone/>
            </a:pPr>
            <a:endParaRPr lang="en-AU" sz="1800" b="1" i="1" dirty="0">
              <a:effectLst/>
              <a:latin typeface="Poppins" pitchFamily="2" charset="77"/>
              <a:cs typeface="Poppins" pitchFamily="2" charset="77"/>
            </a:endParaRPr>
          </a:p>
        </p:txBody>
      </p:sp>
    </p:spTree>
    <p:extLst>
      <p:ext uri="{BB962C8B-B14F-4D97-AF65-F5344CB8AC3E}">
        <p14:creationId xmlns:p14="http://schemas.microsoft.com/office/powerpoint/2010/main" val="21842285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ECFE83-B68B-3B35-2E32-34DC69FC769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4C0E2C8-9897-B0C8-4502-279BE8D8BB03}"/>
              </a:ext>
            </a:extLst>
          </p:cNvPr>
          <p:cNvSpPr>
            <a:spLocks noGrp="1"/>
          </p:cNvSpPr>
          <p:nvPr>
            <p:ph type="title"/>
          </p:nvPr>
        </p:nvSpPr>
        <p:spPr>
          <a:xfrm>
            <a:off x="491580" y="1442352"/>
            <a:ext cx="4107873" cy="3304354"/>
          </a:xfrm>
        </p:spPr>
        <p:txBody>
          <a:bodyPr>
            <a:noAutofit/>
          </a:bodyPr>
          <a:lstStyle/>
          <a:p>
            <a:br>
              <a:rPr lang="en-US" b="1" dirty="0">
                <a:solidFill>
                  <a:srgbClr val="E41E26"/>
                </a:solidFill>
                <a:latin typeface="Poppins" pitchFamily="2" charset="77"/>
                <a:cs typeface="Poppins" pitchFamily="2" charset="77"/>
              </a:rPr>
            </a:br>
            <a:br>
              <a:rPr lang="en-US" b="1" dirty="0">
                <a:solidFill>
                  <a:srgbClr val="E41E26"/>
                </a:solidFill>
                <a:latin typeface="Poppins" pitchFamily="2" charset="77"/>
                <a:cs typeface="Poppins" pitchFamily="2" charset="77"/>
              </a:rPr>
            </a:br>
            <a:br>
              <a:rPr lang="en-US" b="1" dirty="0">
                <a:solidFill>
                  <a:srgbClr val="E41E26"/>
                </a:solidFill>
                <a:latin typeface="Poppins" pitchFamily="2" charset="77"/>
                <a:cs typeface="Poppins" pitchFamily="2" charset="77"/>
              </a:rPr>
            </a:br>
            <a:br>
              <a:rPr lang="en-US" b="1" dirty="0">
                <a:solidFill>
                  <a:srgbClr val="E41E26"/>
                </a:solidFill>
                <a:latin typeface="Poppins" pitchFamily="2" charset="77"/>
                <a:cs typeface="Poppins" pitchFamily="2" charset="77"/>
              </a:rPr>
            </a:br>
            <a:br>
              <a:rPr lang="en-US" b="1" dirty="0">
                <a:solidFill>
                  <a:srgbClr val="E41E26"/>
                </a:solidFill>
                <a:latin typeface="Poppins" pitchFamily="2" charset="77"/>
                <a:cs typeface="Poppins" pitchFamily="2" charset="77"/>
              </a:rPr>
            </a:br>
            <a:endParaRPr lang="en-US" b="1" dirty="0">
              <a:solidFill>
                <a:srgbClr val="E41E26"/>
              </a:solidFill>
              <a:latin typeface="Poppins" pitchFamily="2" charset="77"/>
              <a:cs typeface="Poppins" pitchFamily="2" charset="77"/>
            </a:endParaRPr>
          </a:p>
        </p:txBody>
      </p:sp>
      <p:pic>
        <p:nvPicPr>
          <p:cNvPr id="16" name="Picture 15">
            <a:extLst>
              <a:ext uri="{FF2B5EF4-FFF2-40B4-BE49-F238E27FC236}">
                <a16:creationId xmlns:a16="http://schemas.microsoft.com/office/drawing/2014/main" id="{3A5E6821-67F1-FA87-1CB2-37EE8FC5A484}"/>
              </a:ext>
            </a:extLst>
          </p:cNvPr>
          <p:cNvPicPr>
            <a:picLocks noChangeAspect="1"/>
          </p:cNvPicPr>
          <p:nvPr/>
        </p:nvPicPr>
        <p:blipFill>
          <a:blip r:embed="rId2"/>
          <a:stretch>
            <a:fillRect/>
          </a:stretch>
        </p:blipFill>
        <p:spPr>
          <a:xfrm>
            <a:off x="-209352" y="-902003"/>
            <a:ext cx="7045065" cy="1307564"/>
          </a:xfrm>
          <a:prstGeom prst="rect">
            <a:avLst/>
          </a:prstGeom>
        </p:spPr>
      </p:pic>
      <p:pic>
        <p:nvPicPr>
          <p:cNvPr id="17" name="Picture 16">
            <a:extLst>
              <a:ext uri="{FF2B5EF4-FFF2-40B4-BE49-F238E27FC236}">
                <a16:creationId xmlns:a16="http://schemas.microsoft.com/office/drawing/2014/main" id="{BD1F8F40-0CD3-3FF0-8FF5-CB9723162490}"/>
              </a:ext>
            </a:extLst>
          </p:cNvPr>
          <p:cNvPicPr>
            <a:picLocks noChangeAspect="1"/>
          </p:cNvPicPr>
          <p:nvPr/>
        </p:nvPicPr>
        <p:blipFill>
          <a:blip r:embed="rId2"/>
          <a:stretch>
            <a:fillRect/>
          </a:stretch>
        </p:blipFill>
        <p:spPr>
          <a:xfrm>
            <a:off x="6746620" y="-989062"/>
            <a:ext cx="7045065" cy="1307564"/>
          </a:xfrm>
          <a:prstGeom prst="rect">
            <a:avLst/>
          </a:prstGeom>
        </p:spPr>
      </p:pic>
      <p:pic>
        <p:nvPicPr>
          <p:cNvPr id="18" name="Picture 17">
            <a:extLst>
              <a:ext uri="{FF2B5EF4-FFF2-40B4-BE49-F238E27FC236}">
                <a16:creationId xmlns:a16="http://schemas.microsoft.com/office/drawing/2014/main" id="{CA8BFB28-6A3A-2B14-990E-556B07B13619}"/>
              </a:ext>
            </a:extLst>
          </p:cNvPr>
          <p:cNvPicPr>
            <a:picLocks noChangeAspect="1"/>
          </p:cNvPicPr>
          <p:nvPr/>
        </p:nvPicPr>
        <p:blipFill>
          <a:blip r:embed="rId3"/>
          <a:stretch>
            <a:fillRect/>
          </a:stretch>
        </p:blipFill>
        <p:spPr>
          <a:xfrm>
            <a:off x="268774" y="5698580"/>
            <a:ext cx="556079" cy="556079"/>
          </a:xfrm>
          <a:prstGeom prst="rect">
            <a:avLst/>
          </a:prstGeom>
        </p:spPr>
      </p:pic>
      <p:sp>
        <p:nvSpPr>
          <p:cNvPr id="12" name="Content Placeholder 2">
            <a:extLst>
              <a:ext uri="{FF2B5EF4-FFF2-40B4-BE49-F238E27FC236}">
                <a16:creationId xmlns:a16="http://schemas.microsoft.com/office/drawing/2014/main" id="{C71636BB-5498-E70D-B19A-A122A3B23D2A}"/>
              </a:ext>
            </a:extLst>
          </p:cNvPr>
          <p:cNvSpPr>
            <a:spLocks noGrp="1"/>
          </p:cNvSpPr>
          <p:nvPr>
            <p:ph idx="1"/>
          </p:nvPr>
        </p:nvSpPr>
        <p:spPr>
          <a:xfrm>
            <a:off x="824852" y="600920"/>
            <a:ext cx="11115688" cy="5815120"/>
          </a:xfrm>
        </p:spPr>
        <p:txBody>
          <a:bodyPr>
            <a:noAutofit/>
          </a:bodyPr>
          <a:lstStyle/>
          <a:p>
            <a:pPr marL="0" indent="0">
              <a:buNone/>
            </a:pPr>
            <a:r>
              <a:rPr lang="en-GB" b="1" dirty="0"/>
              <a:t>Apply</a:t>
            </a:r>
            <a:endParaRPr lang="en-GB" dirty="0"/>
          </a:p>
          <a:p>
            <a:pPr fontAlgn="base"/>
            <a:r>
              <a:rPr lang="en-GB" dirty="0"/>
              <a:t>What’s your next step to “Passing the Baton on” well for you/your camp? Is it:</a:t>
            </a:r>
          </a:p>
          <a:p>
            <a:pPr lvl="1" fontAlgn="base"/>
            <a:r>
              <a:rPr lang="en-GB" sz="2800" dirty="0"/>
              <a:t>Deciding how much longer you have left as a director?</a:t>
            </a:r>
          </a:p>
          <a:p>
            <a:pPr lvl="1" fontAlgn="base"/>
            <a:r>
              <a:rPr lang="en-GB" sz="2800" dirty="0"/>
              <a:t>Praying about it?</a:t>
            </a:r>
          </a:p>
          <a:p>
            <a:pPr lvl="1" fontAlgn="base"/>
            <a:r>
              <a:rPr lang="en-GB" sz="2800" dirty="0"/>
              <a:t>Discussing the topic with your codirector?</a:t>
            </a:r>
          </a:p>
          <a:p>
            <a:pPr lvl="1" fontAlgn="base"/>
            <a:r>
              <a:rPr lang="en-GB" sz="2800" dirty="0"/>
              <a:t>Thinking about the possible options of leaders to train up?</a:t>
            </a:r>
          </a:p>
          <a:p>
            <a:pPr lvl="1" fontAlgn="base"/>
            <a:r>
              <a:rPr lang="en-GB" sz="2800" dirty="0"/>
              <a:t>Starting the conversation with potential directors?</a:t>
            </a:r>
          </a:p>
          <a:p>
            <a:pPr lvl="1" fontAlgn="base"/>
            <a:r>
              <a:rPr lang="en-GB" sz="2800" dirty="0"/>
              <a:t>Making a “phase in/phase out” plan?</a:t>
            </a:r>
          </a:p>
          <a:p>
            <a:pPr lvl="1" fontAlgn="base"/>
            <a:r>
              <a:rPr lang="en-GB" sz="2800" dirty="0"/>
              <a:t>Guiding a new director through how the camp runs?</a:t>
            </a:r>
          </a:p>
          <a:p>
            <a:pPr lvl="1" fontAlgn="base"/>
            <a:r>
              <a:rPr lang="en-GB" sz="2800" dirty="0"/>
              <a:t>Handing over some tasks and sharing the load?</a:t>
            </a:r>
          </a:p>
          <a:p>
            <a:pPr lvl="1" fontAlgn="base"/>
            <a:r>
              <a:rPr lang="en-GB" sz="2800" dirty="0"/>
              <a:t>Handing over most/all jobs and sitting in the background as support?</a:t>
            </a:r>
          </a:p>
          <a:p>
            <a:pPr lvl="1" fontAlgn="base"/>
            <a:r>
              <a:rPr lang="en-GB" sz="2800" dirty="0"/>
              <a:t>Stepping back completely and letting the incoming director take lead?</a:t>
            </a:r>
          </a:p>
          <a:p>
            <a:pPr lvl="1" fontAlgn="base"/>
            <a:r>
              <a:rPr lang="en-GB" sz="2800" dirty="0"/>
              <a:t>Or something else?</a:t>
            </a:r>
          </a:p>
        </p:txBody>
      </p:sp>
    </p:spTree>
    <p:extLst>
      <p:ext uri="{BB962C8B-B14F-4D97-AF65-F5344CB8AC3E}">
        <p14:creationId xmlns:p14="http://schemas.microsoft.com/office/powerpoint/2010/main" val="20408580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7AE215-F303-BF97-03F7-B626C2B412E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794E615-9095-09BB-669F-C4D63526A4CE}"/>
              </a:ext>
            </a:extLst>
          </p:cNvPr>
          <p:cNvSpPr>
            <a:spLocks noGrp="1"/>
          </p:cNvSpPr>
          <p:nvPr>
            <p:ph type="title"/>
          </p:nvPr>
        </p:nvSpPr>
        <p:spPr>
          <a:xfrm>
            <a:off x="678571" y="1251358"/>
            <a:ext cx="4107873" cy="3304354"/>
          </a:xfrm>
        </p:spPr>
        <p:txBody>
          <a:bodyPr>
            <a:normAutofit/>
          </a:bodyPr>
          <a:lstStyle/>
          <a:p>
            <a:r>
              <a:rPr lang="en-US" b="1" dirty="0">
                <a:solidFill>
                  <a:srgbClr val="E41E26"/>
                </a:solidFill>
                <a:latin typeface="Poppins" pitchFamily="2" charset="77"/>
                <a:cs typeface="Poppins" pitchFamily="2" charset="77"/>
              </a:rPr>
              <a:t>Workshop 2: “Beyond Camp”</a:t>
            </a:r>
          </a:p>
        </p:txBody>
      </p:sp>
      <p:pic>
        <p:nvPicPr>
          <p:cNvPr id="16" name="Picture 15">
            <a:extLst>
              <a:ext uri="{FF2B5EF4-FFF2-40B4-BE49-F238E27FC236}">
                <a16:creationId xmlns:a16="http://schemas.microsoft.com/office/drawing/2014/main" id="{FDE8893D-3FD8-0C55-EA5D-D3B5524B733A}"/>
              </a:ext>
            </a:extLst>
          </p:cNvPr>
          <p:cNvPicPr>
            <a:picLocks noChangeAspect="1"/>
          </p:cNvPicPr>
          <p:nvPr/>
        </p:nvPicPr>
        <p:blipFill>
          <a:blip r:embed="rId2"/>
          <a:stretch>
            <a:fillRect/>
          </a:stretch>
        </p:blipFill>
        <p:spPr>
          <a:xfrm>
            <a:off x="-140772" y="-566723"/>
            <a:ext cx="7045065" cy="1307564"/>
          </a:xfrm>
          <a:prstGeom prst="rect">
            <a:avLst/>
          </a:prstGeom>
        </p:spPr>
      </p:pic>
      <p:pic>
        <p:nvPicPr>
          <p:cNvPr id="17" name="Picture 16">
            <a:extLst>
              <a:ext uri="{FF2B5EF4-FFF2-40B4-BE49-F238E27FC236}">
                <a16:creationId xmlns:a16="http://schemas.microsoft.com/office/drawing/2014/main" id="{7D7E0703-37AC-1660-6768-CE57B1F5B27F}"/>
              </a:ext>
            </a:extLst>
          </p:cNvPr>
          <p:cNvPicPr>
            <a:picLocks noChangeAspect="1"/>
          </p:cNvPicPr>
          <p:nvPr/>
        </p:nvPicPr>
        <p:blipFill>
          <a:blip r:embed="rId2"/>
          <a:stretch>
            <a:fillRect/>
          </a:stretch>
        </p:blipFill>
        <p:spPr>
          <a:xfrm>
            <a:off x="6815200" y="-653782"/>
            <a:ext cx="7045065" cy="1307564"/>
          </a:xfrm>
          <a:prstGeom prst="rect">
            <a:avLst/>
          </a:prstGeom>
        </p:spPr>
      </p:pic>
      <p:pic>
        <p:nvPicPr>
          <p:cNvPr id="18" name="Picture 17">
            <a:extLst>
              <a:ext uri="{FF2B5EF4-FFF2-40B4-BE49-F238E27FC236}">
                <a16:creationId xmlns:a16="http://schemas.microsoft.com/office/drawing/2014/main" id="{4E44F028-4EE9-222A-17EE-39A0062AD4F4}"/>
              </a:ext>
            </a:extLst>
          </p:cNvPr>
          <p:cNvPicPr>
            <a:picLocks noChangeAspect="1"/>
          </p:cNvPicPr>
          <p:nvPr/>
        </p:nvPicPr>
        <p:blipFill>
          <a:blip r:embed="rId3"/>
          <a:stretch>
            <a:fillRect/>
          </a:stretch>
        </p:blipFill>
        <p:spPr>
          <a:xfrm>
            <a:off x="337354" y="6033860"/>
            <a:ext cx="556079" cy="556079"/>
          </a:xfrm>
          <a:prstGeom prst="rect">
            <a:avLst/>
          </a:prstGeom>
        </p:spPr>
      </p:pic>
      <p:sp>
        <p:nvSpPr>
          <p:cNvPr id="12" name="Content Placeholder 2">
            <a:extLst>
              <a:ext uri="{FF2B5EF4-FFF2-40B4-BE49-F238E27FC236}">
                <a16:creationId xmlns:a16="http://schemas.microsoft.com/office/drawing/2014/main" id="{0F6A721D-AD73-899B-EB0E-0A6465FDFC95}"/>
              </a:ext>
            </a:extLst>
          </p:cNvPr>
          <p:cNvSpPr>
            <a:spLocks noGrp="1"/>
          </p:cNvSpPr>
          <p:nvPr>
            <p:ph idx="1"/>
          </p:nvPr>
        </p:nvSpPr>
        <p:spPr>
          <a:xfrm>
            <a:off x="4942141" y="2444453"/>
            <a:ext cx="6913419" cy="2784764"/>
          </a:xfrm>
        </p:spPr>
        <p:txBody>
          <a:bodyPr>
            <a:normAutofit/>
          </a:bodyPr>
          <a:lstStyle/>
          <a:p>
            <a:pPr marL="0" indent="0">
              <a:lnSpc>
                <a:spcPct val="120000"/>
              </a:lnSpc>
              <a:buNone/>
            </a:pPr>
            <a:r>
              <a:rPr lang="en-US" sz="2400" b="1" dirty="0">
                <a:latin typeface="Poppins SemiBold" pitchFamily="2" charset="77"/>
                <a:cs typeface="Poppins SemiBold" pitchFamily="2" charset="77"/>
              </a:rPr>
              <a:t>Russell Avery (Camp Conqueror)</a:t>
            </a:r>
          </a:p>
          <a:p>
            <a:pPr marL="0" indent="0">
              <a:lnSpc>
                <a:spcPct val="120000"/>
              </a:lnSpc>
              <a:buNone/>
            </a:pPr>
            <a:r>
              <a:rPr lang="en-US" sz="2400" b="1" dirty="0">
                <a:latin typeface="Poppins SemiBold" pitchFamily="2" charset="77"/>
                <a:cs typeface="Poppins SemiBold" pitchFamily="2" charset="77"/>
              </a:rPr>
              <a:t>with Dave Tankard</a:t>
            </a:r>
            <a:endParaRPr lang="en-US" sz="2400" dirty="0">
              <a:latin typeface="Poppins" pitchFamily="2" charset="77"/>
              <a:cs typeface="Poppins" pitchFamily="2" charset="77"/>
            </a:endParaRPr>
          </a:p>
        </p:txBody>
      </p:sp>
    </p:spTree>
    <p:extLst>
      <p:ext uri="{BB962C8B-B14F-4D97-AF65-F5344CB8AC3E}">
        <p14:creationId xmlns:p14="http://schemas.microsoft.com/office/powerpoint/2010/main" val="17411335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147036-E3A5-D008-99BB-97819633C81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E6C9097-D6A2-F0F5-8211-4631147876BB}"/>
              </a:ext>
            </a:extLst>
          </p:cNvPr>
          <p:cNvSpPr>
            <a:spLocks noGrp="1"/>
          </p:cNvSpPr>
          <p:nvPr>
            <p:ph type="title"/>
          </p:nvPr>
        </p:nvSpPr>
        <p:spPr/>
        <p:txBody>
          <a:bodyPr/>
          <a:lstStyle/>
          <a:p>
            <a:r>
              <a:rPr lang="en-US" dirty="0"/>
              <a:t>Insert BEYOND CAMP Video here</a:t>
            </a:r>
          </a:p>
        </p:txBody>
      </p:sp>
      <p:sp>
        <p:nvSpPr>
          <p:cNvPr id="3" name="Content Placeholder 2">
            <a:extLst>
              <a:ext uri="{FF2B5EF4-FFF2-40B4-BE49-F238E27FC236}">
                <a16:creationId xmlns:a16="http://schemas.microsoft.com/office/drawing/2014/main" id="{0F228898-803E-FD73-4AE9-366A2F00A689}"/>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7255574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1EB330-C264-08E1-CF30-193F48CBEC0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9EAD854-A7D4-C40D-070A-7C250A9A3D05}"/>
              </a:ext>
            </a:extLst>
          </p:cNvPr>
          <p:cNvSpPr>
            <a:spLocks noGrp="1"/>
          </p:cNvSpPr>
          <p:nvPr>
            <p:ph type="title"/>
          </p:nvPr>
        </p:nvSpPr>
        <p:spPr>
          <a:xfrm>
            <a:off x="198347" y="1521074"/>
            <a:ext cx="4107873" cy="3304354"/>
          </a:xfrm>
        </p:spPr>
        <p:txBody>
          <a:bodyPr>
            <a:normAutofit/>
          </a:bodyPr>
          <a:lstStyle/>
          <a:p>
            <a:r>
              <a:rPr lang="en-US" b="1" i="1" dirty="0">
                <a:solidFill>
                  <a:srgbClr val="E41E26"/>
                </a:solidFill>
                <a:latin typeface="Poppins" pitchFamily="2" charset="77"/>
                <a:cs typeface="Poppins" pitchFamily="2" charset="77"/>
              </a:rPr>
              <a:t>Suggested</a:t>
            </a:r>
            <a:r>
              <a:rPr lang="en-US" b="1" dirty="0">
                <a:solidFill>
                  <a:srgbClr val="E41E26"/>
                </a:solidFill>
                <a:latin typeface="Poppins" pitchFamily="2" charset="77"/>
                <a:cs typeface="Poppins" pitchFamily="2" charset="77"/>
              </a:rPr>
              <a:t> Discussion </a:t>
            </a:r>
            <a:br>
              <a:rPr lang="en-US" b="1" dirty="0">
                <a:solidFill>
                  <a:srgbClr val="E41E26"/>
                </a:solidFill>
                <a:latin typeface="Poppins" pitchFamily="2" charset="77"/>
                <a:cs typeface="Poppins" pitchFamily="2" charset="77"/>
              </a:rPr>
            </a:br>
            <a:r>
              <a:rPr lang="en-US" b="1" dirty="0">
                <a:solidFill>
                  <a:srgbClr val="E41E26"/>
                </a:solidFill>
                <a:latin typeface="Poppins" pitchFamily="2" charset="77"/>
                <a:cs typeface="Poppins" pitchFamily="2" charset="77"/>
              </a:rPr>
              <a:t>Topics:</a:t>
            </a:r>
            <a:br>
              <a:rPr lang="en-US" b="1" dirty="0">
                <a:solidFill>
                  <a:srgbClr val="E41E26"/>
                </a:solidFill>
                <a:latin typeface="Poppins" pitchFamily="2" charset="77"/>
                <a:cs typeface="Poppins" pitchFamily="2" charset="77"/>
              </a:rPr>
            </a:br>
            <a:br>
              <a:rPr lang="en-US" b="1" dirty="0">
                <a:solidFill>
                  <a:srgbClr val="E41E26"/>
                </a:solidFill>
                <a:latin typeface="Poppins" pitchFamily="2" charset="77"/>
                <a:cs typeface="Poppins" pitchFamily="2" charset="77"/>
              </a:rPr>
            </a:br>
            <a:r>
              <a:rPr lang="en-US" b="1" dirty="0">
                <a:solidFill>
                  <a:srgbClr val="E41E26"/>
                </a:solidFill>
                <a:latin typeface="Poppins" pitchFamily="2" charset="77"/>
                <a:cs typeface="Poppins" pitchFamily="2" charset="77"/>
              </a:rPr>
              <a:t> </a:t>
            </a:r>
          </a:p>
        </p:txBody>
      </p:sp>
      <p:pic>
        <p:nvPicPr>
          <p:cNvPr id="16" name="Picture 15">
            <a:extLst>
              <a:ext uri="{FF2B5EF4-FFF2-40B4-BE49-F238E27FC236}">
                <a16:creationId xmlns:a16="http://schemas.microsoft.com/office/drawing/2014/main" id="{6FB88F9D-E782-8316-6972-40AC3669FAA9}"/>
              </a:ext>
            </a:extLst>
          </p:cNvPr>
          <p:cNvPicPr>
            <a:picLocks noChangeAspect="1"/>
          </p:cNvPicPr>
          <p:nvPr/>
        </p:nvPicPr>
        <p:blipFill>
          <a:blip r:embed="rId2"/>
          <a:stretch>
            <a:fillRect/>
          </a:stretch>
        </p:blipFill>
        <p:spPr>
          <a:xfrm>
            <a:off x="-140772" y="-566723"/>
            <a:ext cx="7045065" cy="1307564"/>
          </a:xfrm>
          <a:prstGeom prst="rect">
            <a:avLst/>
          </a:prstGeom>
        </p:spPr>
      </p:pic>
      <p:pic>
        <p:nvPicPr>
          <p:cNvPr id="17" name="Picture 16">
            <a:extLst>
              <a:ext uri="{FF2B5EF4-FFF2-40B4-BE49-F238E27FC236}">
                <a16:creationId xmlns:a16="http://schemas.microsoft.com/office/drawing/2014/main" id="{651B38C3-C523-811F-0708-961376562152}"/>
              </a:ext>
            </a:extLst>
          </p:cNvPr>
          <p:cNvPicPr>
            <a:picLocks noChangeAspect="1"/>
          </p:cNvPicPr>
          <p:nvPr/>
        </p:nvPicPr>
        <p:blipFill>
          <a:blip r:embed="rId2"/>
          <a:stretch>
            <a:fillRect/>
          </a:stretch>
        </p:blipFill>
        <p:spPr>
          <a:xfrm>
            <a:off x="6815200" y="-653782"/>
            <a:ext cx="7045065" cy="1307564"/>
          </a:xfrm>
          <a:prstGeom prst="rect">
            <a:avLst/>
          </a:prstGeom>
        </p:spPr>
      </p:pic>
      <p:pic>
        <p:nvPicPr>
          <p:cNvPr id="18" name="Picture 17">
            <a:extLst>
              <a:ext uri="{FF2B5EF4-FFF2-40B4-BE49-F238E27FC236}">
                <a16:creationId xmlns:a16="http://schemas.microsoft.com/office/drawing/2014/main" id="{FAA9671D-0DFB-7826-6120-CB244016471C}"/>
              </a:ext>
            </a:extLst>
          </p:cNvPr>
          <p:cNvPicPr>
            <a:picLocks noChangeAspect="1"/>
          </p:cNvPicPr>
          <p:nvPr/>
        </p:nvPicPr>
        <p:blipFill>
          <a:blip r:embed="rId3"/>
          <a:stretch>
            <a:fillRect/>
          </a:stretch>
        </p:blipFill>
        <p:spPr>
          <a:xfrm>
            <a:off x="337354" y="6033860"/>
            <a:ext cx="556079" cy="556079"/>
          </a:xfrm>
          <a:prstGeom prst="rect">
            <a:avLst/>
          </a:prstGeom>
        </p:spPr>
      </p:pic>
      <p:sp>
        <p:nvSpPr>
          <p:cNvPr id="12" name="Content Placeholder 2">
            <a:extLst>
              <a:ext uri="{FF2B5EF4-FFF2-40B4-BE49-F238E27FC236}">
                <a16:creationId xmlns:a16="http://schemas.microsoft.com/office/drawing/2014/main" id="{5218DCC2-E409-82BB-DD28-959B040D0324}"/>
              </a:ext>
            </a:extLst>
          </p:cNvPr>
          <p:cNvSpPr>
            <a:spLocks noGrp="1"/>
          </p:cNvSpPr>
          <p:nvPr>
            <p:ph idx="1"/>
          </p:nvPr>
        </p:nvSpPr>
        <p:spPr>
          <a:xfrm>
            <a:off x="3539071" y="1188270"/>
            <a:ext cx="9125369" cy="5570669"/>
          </a:xfrm>
        </p:spPr>
        <p:txBody>
          <a:bodyPr>
            <a:normAutofit/>
          </a:bodyPr>
          <a:lstStyle/>
          <a:p>
            <a:pPr marL="0" indent="0">
              <a:lnSpc>
                <a:spcPct val="120000"/>
              </a:lnSpc>
              <a:buNone/>
            </a:pPr>
            <a:r>
              <a:rPr lang="en-US" b="1" u="sng" dirty="0">
                <a:latin typeface="Poppins SemiBold" pitchFamily="2" charset="77"/>
                <a:cs typeface="Poppins SemiBold" pitchFamily="2" charset="77"/>
              </a:rPr>
              <a:t>Fundraising</a:t>
            </a:r>
            <a:r>
              <a:rPr lang="en-US" b="1" dirty="0">
                <a:latin typeface="Poppins SemiBold" pitchFamily="2" charset="77"/>
                <a:cs typeface="Poppins SemiBold" pitchFamily="2" charset="77"/>
              </a:rPr>
              <a:t> for your camp:</a:t>
            </a:r>
          </a:p>
          <a:p>
            <a:pPr marL="0" indent="0">
              <a:lnSpc>
                <a:spcPct val="120000"/>
              </a:lnSpc>
              <a:buNone/>
            </a:pPr>
            <a:r>
              <a:rPr lang="en-US" sz="2400" b="1" dirty="0">
                <a:latin typeface="Poppins SemiBold" pitchFamily="2" charset="77"/>
                <a:cs typeface="Poppins SemiBold" pitchFamily="2" charset="77"/>
              </a:rPr>
              <a:t>-What good ideas have you seen?</a:t>
            </a:r>
          </a:p>
          <a:p>
            <a:pPr marL="0" indent="0">
              <a:lnSpc>
                <a:spcPct val="120000"/>
              </a:lnSpc>
              <a:buNone/>
            </a:pPr>
            <a:endParaRPr lang="en-US" sz="2400" b="1" dirty="0">
              <a:latin typeface="Poppins SemiBold" pitchFamily="2" charset="77"/>
              <a:cs typeface="Poppins SemiBold" pitchFamily="2" charset="77"/>
            </a:endParaRPr>
          </a:p>
          <a:p>
            <a:pPr marL="0" indent="0">
              <a:lnSpc>
                <a:spcPct val="120000"/>
              </a:lnSpc>
              <a:buNone/>
            </a:pPr>
            <a:r>
              <a:rPr lang="en-US" b="1" dirty="0">
                <a:latin typeface="Poppins SemiBold" pitchFamily="2" charset="77"/>
                <a:cs typeface="Poppins SemiBold" pitchFamily="2" charset="77"/>
              </a:rPr>
              <a:t>Ways for camps to </a:t>
            </a:r>
            <a:r>
              <a:rPr lang="en-US" b="1" u="sng" dirty="0">
                <a:latin typeface="Poppins SemiBold" pitchFamily="2" charset="77"/>
                <a:cs typeface="Poppins SemiBold" pitchFamily="2" charset="77"/>
              </a:rPr>
              <a:t>partner with churches: </a:t>
            </a:r>
          </a:p>
          <a:p>
            <a:pPr marL="0" indent="0">
              <a:lnSpc>
                <a:spcPct val="120000"/>
              </a:lnSpc>
              <a:buNone/>
            </a:pPr>
            <a:r>
              <a:rPr lang="en-US" sz="2400" b="1" dirty="0">
                <a:latin typeface="Poppins SemiBold" pitchFamily="2" charset="77"/>
                <a:cs typeface="Poppins SemiBold" pitchFamily="2" charset="77"/>
              </a:rPr>
              <a:t>-Prayer support? 	</a:t>
            </a:r>
          </a:p>
          <a:p>
            <a:pPr marL="0" indent="0">
              <a:lnSpc>
                <a:spcPct val="120000"/>
              </a:lnSpc>
              <a:buNone/>
            </a:pPr>
            <a:r>
              <a:rPr lang="en-US" sz="2400" b="1" dirty="0">
                <a:latin typeface="Poppins SemiBold" pitchFamily="2" charset="77"/>
                <a:cs typeface="Poppins SemiBold" pitchFamily="2" charset="77"/>
              </a:rPr>
              <a:t>-Promotion to potential campers? To volunteers?</a:t>
            </a:r>
          </a:p>
          <a:p>
            <a:pPr marL="0" indent="0">
              <a:lnSpc>
                <a:spcPct val="120000"/>
              </a:lnSpc>
              <a:buNone/>
            </a:pPr>
            <a:r>
              <a:rPr lang="en-US" sz="2400" b="1" dirty="0">
                <a:latin typeface="Poppins SemiBold" pitchFamily="2" charset="77"/>
                <a:cs typeface="Poppins SemiBold" pitchFamily="2" charset="77"/>
              </a:rPr>
              <a:t>-Following up campers? </a:t>
            </a:r>
          </a:p>
          <a:p>
            <a:pPr marL="0" indent="0">
              <a:lnSpc>
                <a:spcPct val="120000"/>
              </a:lnSpc>
              <a:buNone/>
            </a:pPr>
            <a:r>
              <a:rPr lang="en-US" sz="2400" b="1" dirty="0">
                <a:latin typeface="Poppins SemiBold" pitchFamily="2" charset="77"/>
                <a:cs typeface="Poppins SemiBold" pitchFamily="2" charset="77"/>
              </a:rPr>
              <a:t>-Other ways to partner? </a:t>
            </a:r>
            <a:r>
              <a:rPr lang="en-US" b="1" dirty="0">
                <a:latin typeface="Poppins SemiBold" pitchFamily="2" charset="77"/>
                <a:cs typeface="Poppins SemiBold" pitchFamily="2" charset="77"/>
              </a:rPr>
              <a:t>	</a:t>
            </a:r>
          </a:p>
          <a:p>
            <a:pPr marL="0" indent="0">
              <a:lnSpc>
                <a:spcPct val="120000"/>
              </a:lnSpc>
              <a:buNone/>
            </a:pPr>
            <a:endParaRPr lang="en-US" sz="2400" b="1" dirty="0">
              <a:latin typeface="Poppins SemiBold" pitchFamily="2" charset="77"/>
              <a:cs typeface="Poppins SemiBold" pitchFamily="2" charset="77"/>
            </a:endParaRPr>
          </a:p>
        </p:txBody>
      </p:sp>
    </p:spTree>
    <p:extLst>
      <p:ext uri="{BB962C8B-B14F-4D97-AF65-F5344CB8AC3E}">
        <p14:creationId xmlns:p14="http://schemas.microsoft.com/office/powerpoint/2010/main" val="12483580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20709A-55FC-6560-C423-C881A35AC14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1664804-3B52-153B-842D-401BCA1F0F00}"/>
              </a:ext>
            </a:extLst>
          </p:cNvPr>
          <p:cNvSpPr>
            <a:spLocks noGrp="1"/>
          </p:cNvSpPr>
          <p:nvPr>
            <p:ph type="title"/>
          </p:nvPr>
        </p:nvSpPr>
        <p:spPr>
          <a:xfrm>
            <a:off x="198347" y="1521074"/>
            <a:ext cx="4107873" cy="3304354"/>
          </a:xfrm>
        </p:spPr>
        <p:txBody>
          <a:bodyPr>
            <a:normAutofit/>
          </a:bodyPr>
          <a:lstStyle/>
          <a:p>
            <a:r>
              <a:rPr lang="en-US" b="1" i="1" dirty="0">
                <a:solidFill>
                  <a:srgbClr val="E41E26"/>
                </a:solidFill>
                <a:latin typeface="Poppins" pitchFamily="2" charset="77"/>
                <a:cs typeface="Poppins" pitchFamily="2" charset="77"/>
              </a:rPr>
              <a:t>Optional</a:t>
            </a:r>
            <a:r>
              <a:rPr lang="en-US" b="1" dirty="0">
                <a:solidFill>
                  <a:srgbClr val="E41E26"/>
                </a:solidFill>
                <a:latin typeface="Poppins" pitchFamily="2" charset="77"/>
                <a:cs typeface="Poppins" pitchFamily="2" charset="77"/>
              </a:rPr>
              <a:t> Discussion </a:t>
            </a:r>
            <a:br>
              <a:rPr lang="en-US" b="1" dirty="0">
                <a:solidFill>
                  <a:srgbClr val="E41E26"/>
                </a:solidFill>
                <a:latin typeface="Poppins" pitchFamily="2" charset="77"/>
                <a:cs typeface="Poppins" pitchFamily="2" charset="77"/>
              </a:rPr>
            </a:br>
            <a:r>
              <a:rPr lang="en-US" b="1" dirty="0">
                <a:solidFill>
                  <a:srgbClr val="E41E26"/>
                </a:solidFill>
                <a:latin typeface="Poppins" pitchFamily="2" charset="77"/>
                <a:cs typeface="Poppins" pitchFamily="2" charset="77"/>
              </a:rPr>
              <a:t>Topics:</a:t>
            </a:r>
            <a:br>
              <a:rPr lang="en-US" b="1" dirty="0">
                <a:solidFill>
                  <a:srgbClr val="E41E26"/>
                </a:solidFill>
                <a:latin typeface="Poppins" pitchFamily="2" charset="77"/>
                <a:cs typeface="Poppins" pitchFamily="2" charset="77"/>
              </a:rPr>
            </a:br>
            <a:br>
              <a:rPr lang="en-US" b="1" dirty="0">
                <a:solidFill>
                  <a:srgbClr val="E41E26"/>
                </a:solidFill>
                <a:latin typeface="Poppins" pitchFamily="2" charset="77"/>
                <a:cs typeface="Poppins" pitchFamily="2" charset="77"/>
              </a:rPr>
            </a:br>
            <a:r>
              <a:rPr lang="en-US" b="1" dirty="0">
                <a:solidFill>
                  <a:srgbClr val="E41E26"/>
                </a:solidFill>
                <a:latin typeface="Poppins" pitchFamily="2" charset="77"/>
                <a:cs typeface="Poppins" pitchFamily="2" charset="77"/>
              </a:rPr>
              <a:t> </a:t>
            </a:r>
          </a:p>
        </p:txBody>
      </p:sp>
      <p:pic>
        <p:nvPicPr>
          <p:cNvPr id="16" name="Picture 15">
            <a:extLst>
              <a:ext uri="{FF2B5EF4-FFF2-40B4-BE49-F238E27FC236}">
                <a16:creationId xmlns:a16="http://schemas.microsoft.com/office/drawing/2014/main" id="{9C9BB132-3A89-D492-7670-2BCC3BE929ED}"/>
              </a:ext>
            </a:extLst>
          </p:cNvPr>
          <p:cNvPicPr>
            <a:picLocks noChangeAspect="1"/>
          </p:cNvPicPr>
          <p:nvPr/>
        </p:nvPicPr>
        <p:blipFill>
          <a:blip r:embed="rId2"/>
          <a:stretch>
            <a:fillRect/>
          </a:stretch>
        </p:blipFill>
        <p:spPr>
          <a:xfrm>
            <a:off x="-140772" y="-566723"/>
            <a:ext cx="7045065" cy="1307564"/>
          </a:xfrm>
          <a:prstGeom prst="rect">
            <a:avLst/>
          </a:prstGeom>
        </p:spPr>
      </p:pic>
      <p:pic>
        <p:nvPicPr>
          <p:cNvPr id="17" name="Picture 16">
            <a:extLst>
              <a:ext uri="{FF2B5EF4-FFF2-40B4-BE49-F238E27FC236}">
                <a16:creationId xmlns:a16="http://schemas.microsoft.com/office/drawing/2014/main" id="{3C062155-1EEB-6541-D3E0-9CD23DE639FD}"/>
              </a:ext>
            </a:extLst>
          </p:cNvPr>
          <p:cNvPicPr>
            <a:picLocks noChangeAspect="1"/>
          </p:cNvPicPr>
          <p:nvPr/>
        </p:nvPicPr>
        <p:blipFill>
          <a:blip r:embed="rId2"/>
          <a:stretch>
            <a:fillRect/>
          </a:stretch>
        </p:blipFill>
        <p:spPr>
          <a:xfrm>
            <a:off x="6815200" y="-653782"/>
            <a:ext cx="7045065" cy="1307564"/>
          </a:xfrm>
          <a:prstGeom prst="rect">
            <a:avLst/>
          </a:prstGeom>
        </p:spPr>
      </p:pic>
      <p:pic>
        <p:nvPicPr>
          <p:cNvPr id="18" name="Picture 17">
            <a:extLst>
              <a:ext uri="{FF2B5EF4-FFF2-40B4-BE49-F238E27FC236}">
                <a16:creationId xmlns:a16="http://schemas.microsoft.com/office/drawing/2014/main" id="{2106AA82-E5D1-6B73-9B97-C8507EF244AB}"/>
              </a:ext>
            </a:extLst>
          </p:cNvPr>
          <p:cNvPicPr>
            <a:picLocks noChangeAspect="1"/>
          </p:cNvPicPr>
          <p:nvPr/>
        </p:nvPicPr>
        <p:blipFill>
          <a:blip r:embed="rId3"/>
          <a:stretch>
            <a:fillRect/>
          </a:stretch>
        </p:blipFill>
        <p:spPr>
          <a:xfrm>
            <a:off x="337354" y="6033860"/>
            <a:ext cx="556079" cy="556079"/>
          </a:xfrm>
          <a:prstGeom prst="rect">
            <a:avLst/>
          </a:prstGeom>
        </p:spPr>
      </p:pic>
      <p:sp>
        <p:nvSpPr>
          <p:cNvPr id="12" name="Content Placeholder 2">
            <a:extLst>
              <a:ext uri="{FF2B5EF4-FFF2-40B4-BE49-F238E27FC236}">
                <a16:creationId xmlns:a16="http://schemas.microsoft.com/office/drawing/2014/main" id="{B8418AE4-8B40-5521-2791-0A4604B9CFB4}"/>
              </a:ext>
            </a:extLst>
          </p:cNvPr>
          <p:cNvSpPr>
            <a:spLocks noGrp="1"/>
          </p:cNvSpPr>
          <p:nvPr>
            <p:ph idx="1"/>
          </p:nvPr>
        </p:nvSpPr>
        <p:spPr>
          <a:xfrm>
            <a:off x="3580954" y="1006651"/>
            <a:ext cx="8365451" cy="5413883"/>
          </a:xfrm>
        </p:spPr>
        <p:txBody>
          <a:bodyPr>
            <a:normAutofit/>
          </a:bodyPr>
          <a:lstStyle/>
          <a:p>
            <a:pPr>
              <a:lnSpc>
                <a:spcPct val="120000"/>
              </a:lnSpc>
            </a:pPr>
            <a:r>
              <a:rPr lang="en-US" sz="2500" b="1" dirty="0">
                <a:latin typeface="Poppins SemiBold" pitchFamily="2" charset="77"/>
                <a:cs typeface="Poppins SemiBold" pitchFamily="2" charset="77"/>
              </a:rPr>
              <a:t>How is </a:t>
            </a:r>
            <a:r>
              <a:rPr lang="en-US" sz="2500" b="1" u="sng" dirty="0">
                <a:latin typeface="Poppins SemiBold" pitchFamily="2" charset="77"/>
                <a:cs typeface="Poppins SemiBold" pitchFamily="2" charset="77"/>
              </a:rPr>
              <a:t>Scripture</a:t>
            </a:r>
            <a:r>
              <a:rPr lang="en-US" sz="2500" b="1" dirty="0">
                <a:latin typeface="Poppins SemiBold" pitchFamily="2" charset="77"/>
                <a:cs typeface="Poppins SemiBold" pitchFamily="2" charset="77"/>
              </a:rPr>
              <a:t> included? (beyond talks/ small groups)</a:t>
            </a:r>
          </a:p>
          <a:p>
            <a:pPr>
              <a:lnSpc>
                <a:spcPct val="120000"/>
              </a:lnSpc>
            </a:pPr>
            <a:r>
              <a:rPr lang="en-US" sz="2500" b="1" dirty="0">
                <a:latin typeface="Poppins SemiBold" pitchFamily="2" charset="77"/>
                <a:cs typeface="Poppins SemiBold" pitchFamily="2" charset="77"/>
              </a:rPr>
              <a:t>How is </a:t>
            </a:r>
            <a:r>
              <a:rPr lang="en-US" sz="2500" b="1" u="sng" dirty="0">
                <a:latin typeface="Poppins SemiBold" pitchFamily="2" charset="77"/>
                <a:cs typeface="Poppins SemiBold" pitchFamily="2" charset="77"/>
              </a:rPr>
              <a:t>prayer</a:t>
            </a:r>
            <a:r>
              <a:rPr lang="en-US" sz="2500" b="1" dirty="0">
                <a:latin typeface="Poppins SemiBold" pitchFamily="2" charset="77"/>
                <a:cs typeface="Poppins SemiBold" pitchFamily="2" charset="77"/>
              </a:rPr>
              <a:t> included at camp?</a:t>
            </a:r>
          </a:p>
          <a:p>
            <a:pPr>
              <a:lnSpc>
                <a:spcPct val="120000"/>
              </a:lnSpc>
            </a:pPr>
            <a:r>
              <a:rPr lang="en-US" sz="2500" b="1" dirty="0">
                <a:latin typeface="Poppins SemiBold" pitchFamily="2" charset="77"/>
                <a:cs typeface="Poppins SemiBold" pitchFamily="2" charset="77"/>
              </a:rPr>
              <a:t>Handling of </a:t>
            </a:r>
            <a:r>
              <a:rPr lang="en-US" sz="2500" b="1" u="sng" dirty="0">
                <a:latin typeface="Poppins SemiBold" pitchFamily="2" charset="77"/>
                <a:cs typeface="Poppins SemiBold" pitchFamily="2" charset="77"/>
              </a:rPr>
              <a:t>conflict</a:t>
            </a:r>
            <a:r>
              <a:rPr lang="en-US" sz="2500" b="1" dirty="0">
                <a:latin typeface="Poppins SemiBold" pitchFamily="2" charset="77"/>
                <a:cs typeface="Poppins SemiBold" pitchFamily="2" charset="77"/>
              </a:rPr>
              <a:t> - what have you learned?</a:t>
            </a:r>
          </a:p>
          <a:p>
            <a:pPr>
              <a:lnSpc>
                <a:spcPct val="120000"/>
              </a:lnSpc>
            </a:pPr>
            <a:r>
              <a:rPr lang="en-US" sz="2500" b="1" dirty="0">
                <a:latin typeface="Poppins SemiBold" pitchFamily="2" charset="77"/>
                <a:cs typeface="Poppins SemiBold" pitchFamily="2" charset="77"/>
              </a:rPr>
              <a:t>What </a:t>
            </a:r>
            <a:r>
              <a:rPr lang="en-US" sz="2500" b="1" u="sng" dirty="0">
                <a:latin typeface="Poppins SemiBold" pitchFamily="2" charset="77"/>
                <a:cs typeface="Poppins SemiBold" pitchFamily="2" charset="77"/>
              </a:rPr>
              <a:t>size</a:t>
            </a:r>
            <a:r>
              <a:rPr lang="en-US" sz="2500" b="1" dirty="0">
                <a:latin typeface="Poppins SemiBold" pitchFamily="2" charset="77"/>
                <a:cs typeface="Poppins SemiBold" pitchFamily="2" charset="77"/>
              </a:rPr>
              <a:t> is your camp? (could /should it grow?)</a:t>
            </a:r>
          </a:p>
          <a:p>
            <a:pPr>
              <a:lnSpc>
                <a:spcPct val="120000"/>
              </a:lnSpc>
            </a:pPr>
            <a:r>
              <a:rPr lang="en-US" sz="2500" b="1" dirty="0">
                <a:latin typeface="Poppins SemiBold" pitchFamily="2" charset="77"/>
                <a:cs typeface="Poppins SemiBold" pitchFamily="2" charset="77"/>
              </a:rPr>
              <a:t>How could your camp help to </a:t>
            </a:r>
            <a:r>
              <a:rPr lang="en-US" sz="2500" b="1" u="sng" dirty="0">
                <a:latin typeface="Poppins SemiBold" pitchFamily="2" charset="77"/>
                <a:cs typeface="Poppins SemiBold" pitchFamily="2" charset="77"/>
              </a:rPr>
              <a:t>plant</a:t>
            </a:r>
            <a:r>
              <a:rPr lang="en-US" sz="2500" b="1" dirty="0">
                <a:latin typeface="Poppins SemiBold" pitchFamily="2" charset="77"/>
                <a:cs typeface="Poppins SemiBold" pitchFamily="2" charset="77"/>
              </a:rPr>
              <a:t> a new camp?</a:t>
            </a:r>
          </a:p>
          <a:p>
            <a:pPr>
              <a:lnSpc>
                <a:spcPct val="120000"/>
              </a:lnSpc>
            </a:pPr>
            <a:r>
              <a:rPr lang="en-US" sz="2500" b="1" dirty="0">
                <a:latin typeface="Poppins SemiBold" pitchFamily="2" charset="77"/>
                <a:cs typeface="Poppins SemiBold" pitchFamily="2" charset="77"/>
              </a:rPr>
              <a:t>Use of </a:t>
            </a:r>
            <a:r>
              <a:rPr lang="en-US" sz="2500" b="1" u="sng" dirty="0">
                <a:latin typeface="Poppins SemiBold" pitchFamily="2" charset="77"/>
                <a:cs typeface="Poppins SemiBold" pitchFamily="2" charset="77"/>
              </a:rPr>
              <a:t>books (</a:t>
            </a:r>
            <a:r>
              <a:rPr lang="en-US" sz="2500" b="1" u="sng" dirty="0" err="1">
                <a:latin typeface="Poppins SemiBold" pitchFamily="2" charset="77"/>
                <a:cs typeface="Poppins SemiBold" pitchFamily="2" charset="77"/>
              </a:rPr>
              <a:t>etc</a:t>
            </a:r>
            <a:r>
              <a:rPr lang="en-US" sz="2500" b="1" u="sng" dirty="0">
                <a:latin typeface="Poppins SemiBold" pitchFamily="2" charset="77"/>
                <a:cs typeface="Poppins SemiBold" pitchFamily="2" charset="77"/>
              </a:rPr>
              <a:t>)</a:t>
            </a:r>
            <a:r>
              <a:rPr lang="en-US" sz="2500" b="1" dirty="0">
                <a:latin typeface="Poppins SemiBold" pitchFamily="2" charset="77"/>
                <a:cs typeface="Poppins SemiBold" pitchFamily="2" charset="77"/>
              </a:rPr>
              <a:t> at camp - </a:t>
            </a:r>
            <a:r>
              <a:rPr lang="en-US" sz="2500" b="1" dirty="0" err="1">
                <a:latin typeface="Poppins SemiBold" pitchFamily="2" charset="77"/>
                <a:cs typeface="Poppins SemiBold" pitchFamily="2" charset="77"/>
              </a:rPr>
              <a:t>eg</a:t>
            </a:r>
            <a:r>
              <a:rPr lang="en-US" sz="2500" b="1" dirty="0">
                <a:latin typeface="Poppins SemiBold" pitchFamily="2" charset="77"/>
                <a:cs typeface="Poppins SemiBold" pitchFamily="2" charset="77"/>
              </a:rPr>
              <a:t> bookstalls</a:t>
            </a:r>
          </a:p>
          <a:p>
            <a:pPr marL="0" indent="0">
              <a:lnSpc>
                <a:spcPct val="120000"/>
              </a:lnSpc>
              <a:buNone/>
            </a:pPr>
            <a:endParaRPr lang="en-US" sz="2000" b="1" dirty="0">
              <a:latin typeface="Poppins SemiBold" pitchFamily="2" charset="77"/>
              <a:cs typeface="Poppins SemiBold" pitchFamily="2" charset="77"/>
            </a:endParaRPr>
          </a:p>
        </p:txBody>
      </p:sp>
    </p:spTree>
    <p:extLst>
      <p:ext uri="{BB962C8B-B14F-4D97-AF65-F5344CB8AC3E}">
        <p14:creationId xmlns:p14="http://schemas.microsoft.com/office/powerpoint/2010/main" val="1552888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995811-CB10-8604-4632-BEED111EAB6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380E7BC-1F09-6E7C-8067-7CE14692CC9B}"/>
              </a:ext>
            </a:extLst>
          </p:cNvPr>
          <p:cNvSpPr>
            <a:spLocks noGrp="1"/>
          </p:cNvSpPr>
          <p:nvPr>
            <p:ph type="title"/>
          </p:nvPr>
        </p:nvSpPr>
        <p:spPr>
          <a:xfrm>
            <a:off x="198347" y="1521074"/>
            <a:ext cx="4107873" cy="3304354"/>
          </a:xfrm>
        </p:spPr>
        <p:txBody>
          <a:bodyPr>
            <a:normAutofit/>
          </a:bodyPr>
          <a:lstStyle/>
          <a:p>
            <a:r>
              <a:rPr lang="en-US" b="1" dirty="0">
                <a:solidFill>
                  <a:srgbClr val="E41E26"/>
                </a:solidFill>
                <a:latin typeface="Poppins" pitchFamily="2" charset="77"/>
                <a:cs typeface="Poppins" pitchFamily="2" charset="77"/>
              </a:rPr>
              <a:t>Take </a:t>
            </a:r>
            <a:br>
              <a:rPr lang="en-US" b="1" dirty="0">
                <a:solidFill>
                  <a:srgbClr val="E41E26"/>
                </a:solidFill>
                <a:latin typeface="Poppins" pitchFamily="2" charset="77"/>
                <a:cs typeface="Poppins" pitchFamily="2" charset="77"/>
              </a:rPr>
            </a:br>
            <a:r>
              <a:rPr lang="en-US" b="1" dirty="0">
                <a:solidFill>
                  <a:srgbClr val="E41E26"/>
                </a:solidFill>
                <a:latin typeface="Poppins" pitchFamily="2" charset="77"/>
                <a:cs typeface="Poppins" pitchFamily="2" charset="77"/>
              </a:rPr>
              <a:t>aways?</a:t>
            </a:r>
            <a:br>
              <a:rPr lang="en-US" b="1" dirty="0">
                <a:solidFill>
                  <a:srgbClr val="E41E26"/>
                </a:solidFill>
                <a:latin typeface="Poppins" pitchFamily="2" charset="77"/>
                <a:cs typeface="Poppins" pitchFamily="2" charset="77"/>
              </a:rPr>
            </a:br>
            <a:br>
              <a:rPr lang="en-US" b="1" dirty="0">
                <a:solidFill>
                  <a:srgbClr val="E41E26"/>
                </a:solidFill>
                <a:latin typeface="Poppins" pitchFamily="2" charset="77"/>
                <a:cs typeface="Poppins" pitchFamily="2" charset="77"/>
              </a:rPr>
            </a:br>
            <a:r>
              <a:rPr lang="en-US" b="1" dirty="0">
                <a:solidFill>
                  <a:srgbClr val="E41E26"/>
                </a:solidFill>
                <a:latin typeface="Poppins" pitchFamily="2" charset="77"/>
                <a:cs typeface="Poppins" pitchFamily="2" charset="77"/>
              </a:rPr>
              <a:t> </a:t>
            </a:r>
          </a:p>
        </p:txBody>
      </p:sp>
      <p:pic>
        <p:nvPicPr>
          <p:cNvPr id="16" name="Picture 15">
            <a:extLst>
              <a:ext uri="{FF2B5EF4-FFF2-40B4-BE49-F238E27FC236}">
                <a16:creationId xmlns:a16="http://schemas.microsoft.com/office/drawing/2014/main" id="{CEFE264E-63F0-7997-A169-2FC46DF1FFB4}"/>
              </a:ext>
            </a:extLst>
          </p:cNvPr>
          <p:cNvPicPr>
            <a:picLocks noChangeAspect="1"/>
          </p:cNvPicPr>
          <p:nvPr/>
        </p:nvPicPr>
        <p:blipFill>
          <a:blip r:embed="rId2"/>
          <a:stretch>
            <a:fillRect/>
          </a:stretch>
        </p:blipFill>
        <p:spPr>
          <a:xfrm>
            <a:off x="-140772" y="-566723"/>
            <a:ext cx="7045065" cy="1307564"/>
          </a:xfrm>
          <a:prstGeom prst="rect">
            <a:avLst/>
          </a:prstGeom>
        </p:spPr>
      </p:pic>
      <p:pic>
        <p:nvPicPr>
          <p:cNvPr id="17" name="Picture 16">
            <a:extLst>
              <a:ext uri="{FF2B5EF4-FFF2-40B4-BE49-F238E27FC236}">
                <a16:creationId xmlns:a16="http://schemas.microsoft.com/office/drawing/2014/main" id="{325D52DF-0AF2-EDD5-2474-63D00F905B3F}"/>
              </a:ext>
            </a:extLst>
          </p:cNvPr>
          <p:cNvPicPr>
            <a:picLocks noChangeAspect="1"/>
          </p:cNvPicPr>
          <p:nvPr/>
        </p:nvPicPr>
        <p:blipFill>
          <a:blip r:embed="rId2"/>
          <a:stretch>
            <a:fillRect/>
          </a:stretch>
        </p:blipFill>
        <p:spPr>
          <a:xfrm>
            <a:off x="6815200" y="-653782"/>
            <a:ext cx="7045065" cy="1307564"/>
          </a:xfrm>
          <a:prstGeom prst="rect">
            <a:avLst/>
          </a:prstGeom>
        </p:spPr>
      </p:pic>
      <p:pic>
        <p:nvPicPr>
          <p:cNvPr id="18" name="Picture 17">
            <a:extLst>
              <a:ext uri="{FF2B5EF4-FFF2-40B4-BE49-F238E27FC236}">
                <a16:creationId xmlns:a16="http://schemas.microsoft.com/office/drawing/2014/main" id="{D4F8C01C-C054-C8BE-72CF-230A4650BE52}"/>
              </a:ext>
            </a:extLst>
          </p:cNvPr>
          <p:cNvPicPr>
            <a:picLocks noChangeAspect="1"/>
          </p:cNvPicPr>
          <p:nvPr/>
        </p:nvPicPr>
        <p:blipFill>
          <a:blip r:embed="rId3"/>
          <a:stretch>
            <a:fillRect/>
          </a:stretch>
        </p:blipFill>
        <p:spPr>
          <a:xfrm>
            <a:off x="337354" y="6033860"/>
            <a:ext cx="556079" cy="556079"/>
          </a:xfrm>
          <a:prstGeom prst="rect">
            <a:avLst/>
          </a:prstGeom>
        </p:spPr>
      </p:pic>
      <p:sp>
        <p:nvSpPr>
          <p:cNvPr id="12" name="Content Placeholder 2">
            <a:extLst>
              <a:ext uri="{FF2B5EF4-FFF2-40B4-BE49-F238E27FC236}">
                <a16:creationId xmlns:a16="http://schemas.microsoft.com/office/drawing/2014/main" id="{7B62145D-2B78-5A76-200D-B9446EAC8564}"/>
              </a:ext>
            </a:extLst>
          </p:cNvPr>
          <p:cNvSpPr>
            <a:spLocks noGrp="1"/>
          </p:cNvSpPr>
          <p:nvPr>
            <p:ph idx="1"/>
          </p:nvPr>
        </p:nvSpPr>
        <p:spPr>
          <a:xfrm>
            <a:off x="3580954" y="1006651"/>
            <a:ext cx="8365451" cy="5413883"/>
          </a:xfrm>
        </p:spPr>
        <p:txBody>
          <a:bodyPr>
            <a:normAutofit/>
          </a:bodyPr>
          <a:lstStyle/>
          <a:p>
            <a:pPr marL="0" indent="0">
              <a:lnSpc>
                <a:spcPct val="120000"/>
              </a:lnSpc>
              <a:buNone/>
            </a:pPr>
            <a:r>
              <a:rPr lang="en-US" sz="2500" b="1" dirty="0">
                <a:latin typeface="Poppins SemiBold" pitchFamily="2" charset="77"/>
                <a:cs typeface="Poppins SemiBold" pitchFamily="2" charset="77"/>
              </a:rPr>
              <a:t>Are there things you thought today which you want to follow up, or changes you want to make?</a:t>
            </a:r>
          </a:p>
          <a:p>
            <a:pPr marL="0" indent="0">
              <a:lnSpc>
                <a:spcPct val="120000"/>
              </a:lnSpc>
              <a:buNone/>
            </a:pPr>
            <a:endParaRPr lang="en-US" sz="2500" b="1" dirty="0">
              <a:latin typeface="Poppins SemiBold" pitchFamily="2" charset="77"/>
              <a:cs typeface="Poppins SemiBold" pitchFamily="2" charset="77"/>
            </a:endParaRPr>
          </a:p>
          <a:p>
            <a:pPr marL="0" indent="0">
              <a:lnSpc>
                <a:spcPct val="120000"/>
              </a:lnSpc>
              <a:buNone/>
            </a:pPr>
            <a:r>
              <a:rPr lang="en-US" sz="2500" b="1" dirty="0">
                <a:latin typeface="Poppins SemiBold" pitchFamily="2" charset="77"/>
                <a:cs typeface="Poppins SemiBold" pitchFamily="2" charset="77"/>
              </a:rPr>
              <a:t>Have you made notes about them?</a:t>
            </a:r>
          </a:p>
          <a:p>
            <a:pPr marL="0" indent="0">
              <a:lnSpc>
                <a:spcPct val="120000"/>
              </a:lnSpc>
              <a:buNone/>
            </a:pPr>
            <a:endParaRPr lang="en-US" sz="2500" b="1" dirty="0">
              <a:latin typeface="Poppins SemiBold" pitchFamily="2" charset="77"/>
              <a:cs typeface="Poppins SemiBold" pitchFamily="2" charset="77"/>
            </a:endParaRPr>
          </a:p>
          <a:p>
            <a:pPr marL="0" indent="0">
              <a:lnSpc>
                <a:spcPct val="120000"/>
              </a:lnSpc>
              <a:buNone/>
            </a:pPr>
            <a:r>
              <a:rPr lang="en-US" sz="2500" b="1" dirty="0">
                <a:latin typeface="Poppins SemiBold" pitchFamily="2" charset="77"/>
                <a:cs typeface="Poppins SemiBold" pitchFamily="2" charset="77"/>
              </a:rPr>
              <a:t>Should you share them with someone?</a:t>
            </a:r>
          </a:p>
          <a:p>
            <a:pPr marL="0" indent="0">
              <a:lnSpc>
                <a:spcPct val="120000"/>
              </a:lnSpc>
              <a:buNone/>
            </a:pPr>
            <a:r>
              <a:rPr lang="en-US" sz="2500" b="1" dirty="0">
                <a:latin typeface="Poppins SemiBold" pitchFamily="2" charset="77"/>
                <a:cs typeface="Poppins SemiBold" pitchFamily="2" charset="77"/>
              </a:rPr>
              <a:t>(e.g. send a message now - so you don’t forget!)</a:t>
            </a:r>
            <a:endParaRPr lang="en-US" sz="2000" b="1" dirty="0">
              <a:latin typeface="Poppins SemiBold" pitchFamily="2" charset="77"/>
              <a:cs typeface="Poppins SemiBold" pitchFamily="2" charset="77"/>
            </a:endParaRPr>
          </a:p>
        </p:txBody>
      </p:sp>
    </p:spTree>
    <p:extLst>
      <p:ext uri="{BB962C8B-B14F-4D97-AF65-F5344CB8AC3E}">
        <p14:creationId xmlns:p14="http://schemas.microsoft.com/office/powerpoint/2010/main" val="19933205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06B763-2D97-173A-F08E-7114C63C771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5775388-3196-4EF5-E33E-1E9BA3E6D09D}"/>
              </a:ext>
            </a:extLst>
          </p:cNvPr>
          <p:cNvSpPr>
            <a:spLocks noGrp="1"/>
          </p:cNvSpPr>
          <p:nvPr>
            <p:ph type="title"/>
          </p:nvPr>
        </p:nvSpPr>
        <p:spPr>
          <a:xfrm>
            <a:off x="941708" y="1271094"/>
            <a:ext cx="4107873" cy="3304354"/>
          </a:xfrm>
        </p:spPr>
        <p:txBody>
          <a:bodyPr>
            <a:normAutofit/>
          </a:bodyPr>
          <a:lstStyle/>
          <a:p>
            <a:r>
              <a:rPr lang="en-US" b="1" dirty="0">
                <a:solidFill>
                  <a:srgbClr val="E41E26"/>
                </a:solidFill>
                <a:latin typeface="Poppins" pitchFamily="2" charset="77"/>
                <a:cs typeface="Poppins" pitchFamily="2" charset="77"/>
              </a:rPr>
              <a:t>Prayer for Camps </a:t>
            </a:r>
            <a:br>
              <a:rPr lang="en-US" b="1" dirty="0">
                <a:solidFill>
                  <a:srgbClr val="E41E26"/>
                </a:solidFill>
                <a:latin typeface="Poppins" pitchFamily="2" charset="77"/>
                <a:cs typeface="Poppins" pitchFamily="2" charset="77"/>
              </a:rPr>
            </a:br>
            <a:endParaRPr lang="en-US" b="1" dirty="0">
              <a:solidFill>
                <a:srgbClr val="E41E26"/>
              </a:solidFill>
              <a:latin typeface="Poppins" pitchFamily="2" charset="77"/>
              <a:cs typeface="Poppins" pitchFamily="2" charset="77"/>
            </a:endParaRPr>
          </a:p>
        </p:txBody>
      </p:sp>
      <p:pic>
        <p:nvPicPr>
          <p:cNvPr id="16" name="Picture 15">
            <a:extLst>
              <a:ext uri="{FF2B5EF4-FFF2-40B4-BE49-F238E27FC236}">
                <a16:creationId xmlns:a16="http://schemas.microsoft.com/office/drawing/2014/main" id="{F2CDA3E8-163C-CA82-0750-9DB154E156D4}"/>
              </a:ext>
            </a:extLst>
          </p:cNvPr>
          <p:cNvPicPr>
            <a:picLocks noChangeAspect="1"/>
          </p:cNvPicPr>
          <p:nvPr/>
        </p:nvPicPr>
        <p:blipFill>
          <a:blip r:embed="rId2"/>
          <a:stretch>
            <a:fillRect/>
          </a:stretch>
        </p:blipFill>
        <p:spPr>
          <a:xfrm>
            <a:off x="-140772" y="-566723"/>
            <a:ext cx="7045065" cy="1307564"/>
          </a:xfrm>
          <a:prstGeom prst="rect">
            <a:avLst/>
          </a:prstGeom>
        </p:spPr>
      </p:pic>
      <p:pic>
        <p:nvPicPr>
          <p:cNvPr id="17" name="Picture 16">
            <a:extLst>
              <a:ext uri="{FF2B5EF4-FFF2-40B4-BE49-F238E27FC236}">
                <a16:creationId xmlns:a16="http://schemas.microsoft.com/office/drawing/2014/main" id="{5B1B7439-307F-73D0-5A2E-8EA569EB74E0}"/>
              </a:ext>
            </a:extLst>
          </p:cNvPr>
          <p:cNvPicPr>
            <a:picLocks noChangeAspect="1"/>
          </p:cNvPicPr>
          <p:nvPr/>
        </p:nvPicPr>
        <p:blipFill>
          <a:blip r:embed="rId2"/>
          <a:stretch>
            <a:fillRect/>
          </a:stretch>
        </p:blipFill>
        <p:spPr>
          <a:xfrm>
            <a:off x="6815200" y="-653782"/>
            <a:ext cx="7045065" cy="1307564"/>
          </a:xfrm>
          <a:prstGeom prst="rect">
            <a:avLst/>
          </a:prstGeom>
        </p:spPr>
      </p:pic>
      <p:pic>
        <p:nvPicPr>
          <p:cNvPr id="18" name="Picture 17">
            <a:extLst>
              <a:ext uri="{FF2B5EF4-FFF2-40B4-BE49-F238E27FC236}">
                <a16:creationId xmlns:a16="http://schemas.microsoft.com/office/drawing/2014/main" id="{AE3F2729-F424-7D09-9A3E-59242DA19D60}"/>
              </a:ext>
            </a:extLst>
          </p:cNvPr>
          <p:cNvPicPr>
            <a:picLocks noChangeAspect="1"/>
          </p:cNvPicPr>
          <p:nvPr/>
        </p:nvPicPr>
        <p:blipFill>
          <a:blip r:embed="rId3"/>
          <a:stretch>
            <a:fillRect/>
          </a:stretch>
        </p:blipFill>
        <p:spPr>
          <a:xfrm>
            <a:off x="337354" y="6033860"/>
            <a:ext cx="556079" cy="556079"/>
          </a:xfrm>
          <a:prstGeom prst="rect">
            <a:avLst/>
          </a:prstGeom>
        </p:spPr>
      </p:pic>
      <p:sp>
        <p:nvSpPr>
          <p:cNvPr id="12" name="Content Placeholder 2">
            <a:extLst>
              <a:ext uri="{FF2B5EF4-FFF2-40B4-BE49-F238E27FC236}">
                <a16:creationId xmlns:a16="http://schemas.microsoft.com/office/drawing/2014/main" id="{248A837D-0711-9647-B3AA-636E861F8EBC}"/>
              </a:ext>
            </a:extLst>
          </p:cNvPr>
          <p:cNvSpPr>
            <a:spLocks noGrp="1"/>
          </p:cNvSpPr>
          <p:nvPr>
            <p:ph idx="1"/>
          </p:nvPr>
        </p:nvSpPr>
        <p:spPr>
          <a:xfrm>
            <a:off x="4668033" y="2105247"/>
            <a:ext cx="7187527" cy="3123970"/>
          </a:xfrm>
        </p:spPr>
        <p:txBody>
          <a:bodyPr>
            <a:normAutofit/>
          </a:bodyPr>
          <a:lstStyle/>
          <a:p>
            <a:pPr marL="0" indent="0">
              <a:lnSpc>
                <a:spcPct val="120000"/>
              </a:lnSpc>
              <a:buNone/>
            </a:pPr>
            <a:r>
              <a:rPr lang="en-US" sz="2000" b="1" dirty="0">
                <a:latin typeface="Poppins SemiBold" pitchFamily="2" charset="77"/>
                <a:cs typeface="Poppins SemiBold" pitchFamily="2" charset="77"/>
              </a:rPr>
              <a:t>(Sally emailed prayer points to everyone) </a:t>
            </a:r>
          </a:p>
        </p:txBody>
      </p:sp>
    </p:spTree>
    <p:extLst>
      <p:ext uri="{BB962C8B-B14F-4D97-AF65-F5344CB8AC3E}">
        <p14:creationId xmlns:p14="http://schemas.microsoft.com/office/powerpoint/2010/main" val="19207973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9A9F7B-BD8F-4EDF-2471-F64B9AC4E84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AC1E001-0606-04E5-44D2-A30DA2EB757F}"/>
              </a:ext>
            </a:extLst>
          </p:cNvPr>
          <p:cNvSpPr>
            <a:spLocks noGrp="1"/>
          </p:cNvSpPr>
          <p:nvPr>
            <p:ph type="title"/>
          </p:nvPr>
        </p:nvSpPr>
        <p:spPr>
          <a:xfrm>
            <a:off x="560160" y="1777632"/>
            <a:ext cx="4107873" cy="3304354"/>
          </a:xfrm>
        </p:spPr>
        <p:txBody>
          <a:bodyPr>
            <a:normAutofit/>
          </a:bodyPr>
          <a:lstStyle/>
          <a:p>
            <a:r>
              <a:rPr lang="en-US" b="1" dirty="0">
                <a:solidFill>
                  <a:srgbClr val="E41E26"/>
                </a:solidFill>
                <a:latin typeface="Poppins" pitchFamily="2" charset="77"/>
                <a:cs typeface="Poppins" pitchFamily="2" charset="77"/>
              </a:rPr>
              <a:t>Please complete this 2 minute survey! </a:t>
            </a:r>
            <a:br>
              <a:rPr lang="en-US" b="1" dirty="0">
                <a:solidFill>
                  <a:srgbClr val="E41E26"/>
                </a:solidFill>
                <a:latin typeface="Poppins" pitchFamily="2" charset="77"/>
                <a:cs typeface="Poppins" pitchFamily="2" charset="77"/>
              </a:rPr>
            </a:br>
            <a:endParaRPr lang="en-US" b="1" dirty="0">
              <a:solidFill>
                <a:srgbClr val="E41E26"/>
              </a:solidFill>
              <a:latin typeface="Poppins" pitchFamily="2" charset="77"/>
              <a:cs typeface="Poppins" pitchFamily="2" charset="77"/>
            </a:endParaRPr>
          </a:p>
        </p:txBody>
      </p:sp>
      <p:pic>
        <p:nvPicPr>
          <p:cNvPr id="16" name="Picture 15">
            <a:extLst>
              <a:ext uri="{FF2B5EF4-FFF2-40B4-BE49-F238E27FC236}">
                <a16:creationId xmlns:a16="http://schemas.microsoft.com/office/drawing/2014/main" id="{F65BA418-DF49-B209-0EBE-20C764CD096E}"/>
              </a:ext>
            </a:extLst>
          </p:cNvPr>
          <p:cNvPicPr>
            <a:picLocks noChangeAspect="1"/>
          </p:cNvPicPr>
          <p:nvPr/>
        </p:nvPicPr>
        <p:blipFill>
          <a:blip r:embed="rId2"/>
          <a:stretch>
            <a:fillRect/>
          </a:stretch>
        </p:blipFill>
        <p:spPr>
          <a:xfrm>
            <a:off x="-140772" y="-566723"/>
            <a:ext cx="7045065" cy="1307564"/>
          </a:xfrm>
          <a:prstGeom prst="rect">
            <a:avLst/>
          </a:prstGeom>
        </p:spPr>
      </p:pic>
      <p:pic>
        <p:nvPicPr>
          <p:cNvPr id="17" name="Picture 16">
            <a:extLst>
              <a:ext uri="{FF2B5EF4-FFF2-40B4-BE49-F238E27FC236}">
                <a16:creationId xmlns:a16="http://schemas.microsoft.com/office/drawing/2014/main" id="{8D84A8E5-1092-1050-7ABD-5D3F42D5A933}"/>
              </a:ext>
            </a:extLst>
          </p:cNvPr>
          <p:cNvPicPr>
            <a:picLocks noChangeAspect="1"/>
          </p:cNvPicPr>
          <p:nvPr/>
        </p:nvPicPr>
        <p:blipFill>
          <a:blip r:embed="rId2"/>
          <a:stretch>
            <a:fillRect/>
          </a:stretch>
        </p:blipFill>
        <p:spPr>
          <a:xfrm>
            <a:off x="6815200" y="-653782"/>
            <a:ext cx="7045065" cy="1307564"/>
          </a:xfrm>
          <a:prstGeom prst="rect">
            <a:avLst/>
          </a:prstGeom>
        </p:spPr>
      </p:pic>
      <p:pic>
        <p:nvPicPr>
          <p:cNvPr id="18" name="Picture 17">
            <a:extLst>
              <a:ext uri="{FF2B5EF4-FFF2-40B4-BE49-F238E27FC236}">
                <a16:creationId xmlns:a16="http://schemas.microsoft.com/office/drawing/2014/main" id="{3CAEAEFD-72CA-F0A6-1A89-7F665DCEDB67}"/>
              </a:ext>
            </a:extLst>
          </p:cNvPr>
          <p:cNvPicPr>
            <a:picLocks noChangeAspect="1"/>
          </p:cNvPicPr>
          <p:nvPr/>
        </p:nvPicPr>
        <p:blipFill>
          <a:blip r:embed="rId3"/>
          <a:stretch>
            <a:fillRect/>
          </a:stretch>
        </p:blipFill>
        <p:spPr>
          <a:xfrm>
            <a:off x="337354" y="6033860"/>
            <a:ext cx="556079" cy="556079"/>
          </a:xfrm>
          <a:prstGeom prst="rect">
            <a:avLst/>
          </a:prstGeom>
        </p:spPr>
      </p:pic>
      <p:pic>
        <p:nvPicPr>
          <p:cNvPr id="7" name="Content Placeholder 6">
            <a:extLst>
              <a:ext uri="{FF2B5EF4-FFF2-40B4-BE49-F238E27FC236}">
                <a16:creationId xmlns:a16="http://schemas.microsoft.com/office/drawing/2014/main" id="{B0D40ADF-B273-7ED6-10C9-2F74868D18A3}"/>
              </a:ext>
            </a:extLst>
          </p:cNvPr>
          <p:cNvPicPr>
            <a:picLocks noGrp="1" noChangeAspect="1"/>
          </p:cNvPicPr>
          <p:nvPr>
            <p:ph idx="1"/>
          </p:nvPr>
        </p:nvPicPr>
        <p:blipFill>
          <a:blip r:embed="rId4"/>
          <a:stretch>
            <a:fillRect/>
          </a:stretch>
        </p:blipFill>
        <p:spPr>
          <a:xfrm>
            <a:off x="5348300" y="1253331"/>
            <a:ext cx="4351338" cy="4351338"/>
          </a:xfrm>
          <a:prstGeom prst="rect">
            <a:avLst/>
          </a:prstGeom>
        </p:spPr>
      </p:pic>
    </p:spTree>
    <p:extLst>
      <p:ext uri="{BB962C8B-B14F-4D97-AF65-F5344CB8AC3E}">
        <p14:creationId xmlns:p14="http://schemas.microsoft.com/office/powerpoint/2010/main" val="39597058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F3B506-208C-234C-913D-BDDD1412FABB}"/>
              </a:ext>
            </a:extLst>
          </p:cNvPr>
          <p:cNvSpPr>
            <a:spLocks noGrp="1"/>
          </p:cNvSpPr>
          <p:nvPr>
            <p:ph type="title"/>
          </p:nvPr>
        </p:nvSpPr>
        <p:spPr>
          <a:xfrm>
            <a:off x="827293" y="1639923"/>
            <a:ext cx="3607980" cy="3304354"/>
          </a:xfrm>
        </p:spPr>
        <p:txBody>
          <a:bodyPr>
            <a:normAutofit fontScale="90000"/>
          </a:bodyPr>
          <a:lstStyle/>
          <a:p>
            <a:r>
              <a:rPr lang="en-US" b="1" dirty="0">
                <a:solidFill>
                  <a:srgbClr val="E41E26"/>
                </a:solidFill>
                <a:latin typeface="Poppins" pitchFamily="2" charset="77"/>
                <a:cs typeface="Poppins" pitchFamily="2" charset="77"/>
              </a:rPr>
              <a:t>Quick show of hands:</a:t>
            </a:r>
            <a:br>
              <a:rPr lang="en-US" b="1" dirty="0">
                <a:solidFill>
                  <a:srgbClr val="E41E26"/>
                </a:solidFill>
                <a:latin typeface="Poppins" pitchFamily="2" charset="77"/>
                <a:cs typeface="Poppins" pitchFamily="2" charset="77"/>
              </a:rPr>
            </a:br>
            <a:r>
              <a:rPr lang="en-US" b="1" dirty="0">
                <a:solidFill>
                  <a:srgbClr val="E41E26"/>
                </a:solidFill>
                <a:latin typeface="Poppins" pitchFamily="2" charset="77"/>
                <a:cs typeface="Poppins" pitchFamily="2" charset="77"/>
              </a:rPr>
              <a:t>has your  Christian journey included…</a:t>
            </a:r>
            <a:br>
              <a:rPr lang="en-US" b="1" dirty="0">
                <a:solidFill>
                  <a:srgbClr val="E41E26"/>
                </a:solidFill>
                <a:latin typeface="Poppins" pitchFamily="2" charset="77"/>
                <a:cs typeface="Poppins" pitchFamily="2" charset="77"/>
              </a:rPr>
            </a:br>
            <a:endParaRPr lang="en-US" b="1" dirty="0">
              <a:solidFill>
                <a:srgbClr val="E41E26"/>
              </a:solidFill>
              <a:latin typeface="Poppins" pitchFamily="2" charset="77"/>
              <a:cs typeface="Poppins" pitchFamily="2" charset="77"/>
            </a:endParaRPr>
          </a:p>
        </p:txBody>
      </p:sp>
      <p:pic>
        <p:nvPicPr>
          <p:cNvPr id="16" name="Picture 15">
            <a:extLst>
              <a:ext uri="{FF2B5EF4-FFF2-40B4-BE49-F238E27FC236}">
                <a16:creationId xmlns:a16="http://schemas.microsoft.com/office/drawing/2014/main" id="{CEE918D4-E164-C744-BD6B-73DC4ADE866F}"/>
              </a:ext>
            </a:extLst>
          </p:cNvPr>
          <p:cNvPicPr>
            <a:picLocks noChangeAspect="1"/>
          </p:cNvPicPr>
          <p:nvPr/>
        </p:nvPicPr>
        <p:blipFill>
          <a:blip r:embed="rId2"/>
          <a:stretch>
            <a:fillRect/>
          </a:stretch>
        </p:blipFill>
        <p:spPr>
          <a:xfrm>
            <a:off x="-140772" y="-566723"/>
            <a:ext cx="7045065" cy="1307564"/>
          </a:xfrm>
          <a:prstGeom prst="rect">
            <a:avLst/>
          </a:prstGeom>
        </p:spPr>
      </p:pic>
      <p:pic>
        <p:nvPicPr>
          <p:cNvPr id="17" name="Picture 16">
            <a:extLst>
              <a:ext uri="{FF2B5EF4-FFF2-40B4-BE49-F238E27FC236}">
                <a16:creationId xmlns:a16="http://schemas.microsoft.com/office/drawing/2014/main" id="{AB2D091D-FDC7-EC4E-87E4-C874C00772E9}"/>
              </a:ext>
            </a:extLst>
          </p:cNvPr>
          <p:cNvPicPr>
            <a:picLocks noChangeAspect="1"/>
          </p:cNvPicPr>
          <p:nvPr/>
        </p:nvPicPr>
        <p:blipFill>
          <a:blip r:embed="rId2"/>
          <a:stretch>
            <a:fillRect/>
          </a:stretch>
        </p:blipFill>
        <p:spPr>
          <a:xfrm>
            <a:off x="6815200" y="-653782"/>
            <a:ext cx="7045065" cy="1307564"/>
          </a:xfrm>
          <a:prstGeom prst="rect">
            <a:avLst/>
          </a:prstGeom>
        </p:spPr>
      </p:pic>
      <p:pic>
        <p:nvPicPr>
          <p:cNvPr id="18" name="Picture 17">
            <a:extLst>
              <a:ext uri="{FF2B5EF4-FFF2-40B4-BE49-F238E27FC236}">
                <a16:creationId xmlns:a16="http://schemas.microsoft.com/office/drawing/2014/main" id="{6446B298-7CF5-AA4A-AEEB-0F3AF9AE1580}"/>
              </a:ext>
            </a:extLst>
          </p:cNvPr>
          <p:cNvPicPr>
            <a:picLocks noChangeAspect="1"/>
          </p:cNvPicPr>
          <p:nvPr/>
        </p:nvPicPr>
        <p:blipFill>
          <a:blip r:embed="rId3"/>
          <a:stretch>
            <a:fillRect/>
          </a:stretch>
        </p:blipFill>
        <p:spPr>
          <a:xfrm>
            <a:off x="337354" y="6033860"/>
            <a:ext cx="556079" cy="556079"/>
          </a:xfrm>
          <a:prstGeom prst="rect">
            <a:avLst/>
          </a:prstGeom>
        </p:spPr>
      </p:pic>
      <p:sp>
        <p:nvSpPr>
          <p:cNvPr id="12" name="Content Placeholder 2">
            <a:extLst>
              <a:ext uri="{FF2B5EF4-FFF2-40B4-BE49-F238E27FC236}">
                <a16:creationId xmlns:a16="http://schemas.microsoft.com/office/drawing/2014/main" id="{6F349869-EE17-1946-96BD-F94DDFB51C1C}"/>
              </a:ext>
            </a:extLst>
          </p:cNvPr>
          <p:cNvSpPr>
            <a:spLocks noGrp="1"/>
          </p:cNvSpPr>
          <p:nvPr>
            <p:ph idx="1"/>
          </p:nvPr>
        </p:nvSpPr>
        <p:spPr>
          <a:xfrm>
            <a:off x="4616837" y="2048026"/>
            <a:ext cx="8687058" cy="3698129"/>
          </a:xfrm>
        </p:spPr>
        <p:txBody>
          <a:bodyPr>
            <a:normAutofit lnSpcReduction="10000"/>
          </a:bodyPr>
          <a:lstStyle/>
          <a:p>
            <a:pPr marL="0" indent="0">
              <a:lnSpc>
                <a:spcPct val="120000"/>
              </a:lnSpc>
              <a:buNone/>
            </a:pPr>
            <a:r>
              <a:rPr lang="en-US" sz="2400" b="1" dirty="0">
                <a:latin typeface="Poppins SemiBold" pitchFamily="2" charset="77"/>
                <a:cs typeface="Poppins SemiBold" pitchFamily="2" charset="77"/>
              </a:rPr>
              <a:t>ISCF?</a:t>
            </a:r>
          </a:p>
          <a:p>
            <a:pPr marL="0" indent="0">
              <a:lnSpc>
                <a:spcPct val="120000"/>
              </a:lnSpc>
              <a:buNone/>
            </a:pPr>
            <a:endParaRPr lang="en-US" sz="2400" b="1" dirty="0">
              <a:latin typeface="Poppins SemiBold" pitchFamily="2" charset="77"/>
              <a:cs typeface="Poppins SemiBold" pitchFamily="2" charset="77"/>
            </a:endParaRPr>
          </a:p>
          <a:p>
            <a:pPr marL="0" indent="0">
              <a:lnSpc>
                <a:spcPct val="120000"/>
              </a:lnSpc>
              <a:buNone/>
            </a:pPr>
            <a:r>
              <a:rPr lang="en-US" sz="2400" b="1" dirty="0">
                <a:latin typeface="Poppins SemiBold" pitchFamily="2" charset="77"/>
                <a:cs typeface="Poppins SemiBold" pitchFamily="2" charset="77"/>
              </a:rPr>
              <a:t>SUPA? </a:t>
            </a:r>
          </a:p>
          <a:p>
            <a:pPr marL="0" indent="0">
              <a:lnSpc>
                <a:spcPct val="120000"/>
              </a:lnSpc>
              <a:buNone/>
            </a:pPr>
            <a:endParaRPr lang="en-US" sz="2400" b="1" dirty="0">
              <a:latin typeface="Poppins SemiBold" pitchFamily="2" charset="77"/>
              <a:cs typeface="Poppins SemiBold" pitchFamily="2" charset="77"/>
            </a:endParaRPr>
          </a:p>
          <a:p>
            <a:pPr marL="0" indent="0">
              <a:lnSpc>
                <a:spcPct val="120000"/>
              </a:lnSpc>
              <a:buNone/>
            </a:pPr>
            <a:r>
              <a:rPr lang="en-US" sz="2400" b="1" dirty="0">
                <a:latin typeface="Poppins SemiBold" pitchFamily="2" charset="77"/>
                <a:cs typeface="Poppins SemiBold" pitchFamily="2" charset="77"/>
              </a:rPr>
              <a:t>Beach Missions / SUFM?</a:t>
            </a:r>
          </a:p>
          <a:p>
            <a:pPr marL="0" indent="0">
              <a:lnSpc>
                <a:spcPct val="120000"/>
              </a:lnSpc>
              <a:buNone/>
            </a:pPr>
            <a:endParaRPr lang="en-US" sz="2400" b="1" dirty="0">
              <a:latin typeface="Poppins SemiBold" pitchFamily="2" charset="77"/>
              <a:cs typeface="Poppins SemiBold" pitchFamily="2" charset="77"/>
            </a:endParaRPr>
          </a:p>
          <a:p>
            <a:pPr marL="0" indent="0">
              <a:lnSpc>
                <a:spcPct val="120000"/>
              </a:lnSpc>
              <a:buNone/>
            </a:pPr>
            <a:r>
              <a:rPr lang="en-US" sz="2400" b="1" dirty="0">
                <a:latin typeface="Poppins SemiBold" pitchFamily="2" charset="77"/>
                <a:cs typeface="Poppins SemiBold" pitchFamily="2" charset="77"/>
              </a:rPr>
              <a:t>Bible Reading Guides (Daily Bread </a:t>
            </a:r>
            <a:r>
              <a:rPr lang="en-US" sz="2400" b="1" dirty="0" err="1">
                <a:latin typeface="Poppins SemiBold" pitchFamily="2" charset="77"/>
                <a:cs typeface="Poppins SemiBold" pitchFamily="2" charset="77"/>
              </a:rPr>
              <a:t>etc</a:t>
            </a:r>
            <a:r>
              <a:rPr lang="en-US" sz="2400" b="1" dirty="0">
                <a:latin typeface="Poppins SemiBold" pitchFamily="2" charset="77"/>
                <a:cs typeface="Poppins SemiBold" pitchFamily="2" charset="77"/>
              </a:rPr>
              <a:t>)? </a:t>
            </a:r>
            <a:endParaRPr lang="en-US" sz="2400" dirty="0">
              <a:latin typeface="Poppins" pitchFamily="2" charset="77"/>
              <a:cs typeface="Poppins" pitchFamily="2" charset="77"/>
            </a:endParaRPr>
          </a:p>
        </p:txBody>
      </p:sp>
    </p:spTree>
    <p:extLst>
      <p:ext uri="{BB962C8B-B14F-4D97-AF65-F5344CB8AC3E}">
        <p14:creationId xmlns:p14="http://schemas.microsoft.com/office/powerpoint/2010/main" val="41070944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logo&#10;&#10;Description automatically generated">
            <a:extLst>
              <a:ext uri="{FF2B5EF4-FFF2-40B4-BE49-F238E27FC236}">
                <a16:creationId xmlns:a16="http://schemas.microsoft.com/office/drawing/2014/main" id="{2A9E4391-3AE8-8D45-AA01-4D61FB70990C}"/>
              </a:ext>
            </a:extLst>
          </p:cNvPr>
          <p:cNvPicPr>
            <a:picLocks noChangeAspect="1"/>
          </p:cNvPicPr>
          <p:nvPr/>
        </p:nvPicPr>
        <p:blipFill>
          <a:blip r:embed="rId2"/>
          <a:stretch>
            <a:fillRect/>
          </a:stretch>
        </p:blipFill>
        <p:spPr>
          <a:xfrm>
            <a:off x="3207815" y="296725"/>
            <a:ext cx="5776370" cy="1290758"/>
          </a:xfrm>
          <a:prstGeom prst="rect">
            <a:avLst/>
          </a:prstGeom>
        </p:spPr>
      </p:pic>
      <p:sp>
        <p:nvSpPr>
          <p:cNvPr id="4" name="TextBox 3">
            <a:extLst>
              <a:ext uri="{FF2B5EF4-FFF2-40B4-BE49-F238E27FC236}">
                <a16:creationId xmlns:a16="http://schemas.microsoft.com/office/drawing/2014/main" id="{4ABF06D6-7C12-D443-9A65-27C600C41747}"/>
              </a:ext>
            </a:extLst>
          </p:cNvPr>
          <p:cNvSpPr txBox="1"/>
          <p:nvPr/>
        </p:nvSpPr>
        <p:spPr>
          <a:xfrm>
            <a:off x="583324" y="1587483"/>
            <a:ext cx="11319641" cy="3727944"/>
          </a:xfrm>
          <a:prstGeom prst="rect">
            <a:avLst/>
          </a:prstGeom>
          <a:noFill/>
        </p:spPr>
        <p:txBody>
          <a:bodyPr wrap="square" rtlCol="0">
            <a:spAutoFit/>
          </a:bodyPr>
          <a:lstStyle/>
          <a:p>
            <a:pPr algn="ctr">
              <a:lnSpc>
                <a:spcPct val="150000"/>
              </a:lnSpc>
            </a:pPr>
            <a:r>
              <a:rPr lang="en-US" sz="5400" b="1" dirty="0">
                <a:solidFill>
                  <a:srgbClr val="E41E26"/>
                </a:solidFill>
                <a:latin typeface="Poppins" pitchFamily="2" charset="77"/>
                <a:cs typeface="Poppins" pitchFamily="2" charset="77"/>
              </a:rPr>
              <a:t>SU is over 150 years old</a:t>
            </a:r>
          </a:p>
          <a:p>
            <a:pPr algn="ctr">
              <a:lnSpc>
                <a:spcPct val="150000"/>
              </a:lnSpc>
            </a:pPr>
            <a:r>
              <a:rPr lang="en-US" sz="5400" b="1" dirty="0">
                <a:solidFill>
                  <a:sysClr val="windowText" lastClr="000000"/>
                </a:solidFill>
                <a:latin typeface="Poppins" pitchFamily="2" charset="77"/>
                <a:cs typeface="Poppins" pitchFamily="2" charset="77"/>
              </a:rPr>
              <a:t>Operates in 140+ countries </a:t>
            </a:r>
          </a:p>
          <a:p>
            <a:pPr algn="ctr">
              <a:lnSpc>
                <a:spcPct val="150000"/>
              </a:lnSpc>
            </a:pPr>
            <a:r>
              <a:rPr lang="en-US" sz="5400" b="1" dirty="0">
                <a:solidFill>
                  <a:srgbClr val="E41E26"/>
                </a:solidFill>
                <a:latin typeface="Poppins" pitchFamily="2" charset="77"/>
                <a:cs typeface="Poppins" pitchFamily="2" charset="77"/>
              </a:rPr>
              <a:t>Started in NSW in 1880</a:t>
            </a:r>
          </a:p>
        </p:txBody>
      </p:sp>
      <p:pic>
        <p:nvPicPr>
          <p:cNvPr id="5" name="Picture 4">
            <a:extLst>
              <a:ext uri="{FF2B5EF4-FFF2-40B4-BE49-F238E27FC236}">
                <a16:creationId xmlns:a16="http://schemas.microsoft.com/office/drawing/2014/main" id="{D79F364A-7101-6146-8A68-41DEB12E6DD7}"/>
              </a:ext>
            </a:extLst>
          </p:cNvPr>
          <p:cNvPicPr>
            <a:picLocks noChangeAspect="1"/>
          </p:cNvPicPr>
          <p:nvPr/>
        </p:nvPicPr>
        <p:blipFill>
          <a:blip r:embed="rId3">
            <a:alphaModFix/>
          </a:blip>
          <a:stretch>
            <a:fillRect/>
          </a:stretch>
        </p:blipFill>
        <p:spPr>
          <a:xfrm>
            <a:off x="-593061" y="5271853"/>
            <a:ext cx="13181469" cy="2446481"/>
          </a:xfrm>
          <a:prstGeom prst="rect">
            <a:avLst/>
          </a:prstGeom>
        </p:spPr>
      </p:pic>
      <p:sp>
        <p:nvSpPr>
          <p:cNvPr id="2" name="Rectangle 1">
            <a:extLst>
              <a:ext uri="{FF2B5EF4-FFF2-40B4-BE49-F238E27FC236}">
                <a16:creationId xmlns:a16="http://schemas.microsoft.com/office/drawing/2014/main" id="{A3A7B13B-238C-5F9C-FAB9-80476C52FFFD}"/>
              </a:ext>
            </a:extLst>
          </p:cNvPr>
          <p:cNvSpPr/>
          <p:nvPr/>
        </p:nvSpPr>
        <p:spPr>
          <a:xfrm>
            <a:off x="6243145" y="1587483"/>
            <a:ext cx="3105807" cy="4620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468301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E41E26"/>
        </a:solidFill>
        <a:effectLst/>
      </p:bgPr>
    </p:bg>
    <p:spTree>
      <p:nvGrpSpPr>
        <p:cNvPr id="1" name="">
          <a:extLst>
            <a:ext uri="{FF2B5EF4-FFF2-40B4-BE49-F238E27FC236}">
              <a16:creationId xmlns:a16="http://schemas.microsoft.com/office/drawing/2014/main" id="{D2AAB593-E131-430A-2497-8C9A3EC3E6C9}"/>
            </a:ext>
          </a:extLst>
        </p:cNvPr>
        <p:cNvGrpSpPr/>
        <p:nvPr/>
      </p:nvGrpSpPr>
      <p:grpSpPr>
        <a:xfrm>
          <a:off x="0" y="0"/>
          <a:ext cx="0" cy="0"/>
          <a:chOff x="0" y="0"/>
          <a:chExt cx="0" cy="0"/>
        </a:xfrm>
      </p:grpSpPr>
      <p:pic>
        <p:nvPicPr>
          <p:cNvPr id="10" name="Picture 9" descr="Logo&#10;&#10;Description automatically generated with low confidence">
            <a:extLst>
              <a:ext uri="{FF2B5EF4-FFF2-40B4-BE49-F238E27FC236}">
                <a16:creationId xmlns:a16="http://schemas.microsoft.com/office/drawing/2014/main" id="{281F85A5-6E42-3713-53D7-7E48075CBDA1}"/>
              </a:ext>
            </a:extLst>
          </p:cNvPr>
          <p:cNvPicPr>
            <a:picLocks noChangeAspect="1"/>
          </p:cNvPicPr>
          <p:nvPr/>
        </p:nvPicPr>
        <p:blipFill>
          <a:blip r:embed="rId3"/>
          <a:stretch>
            <a:fillRect/>
          </a:stretch>
        </p:blipFill>
        <p:spPr>
          <a:xfrm>
            <a:off x="8980581" y="515105"/>
            <a:ext cx="2745769" cy="613556"/>
          </a:xfrm>
          <a:prstGeom prst="rect">
            <a:avLst/>
          </a:prstGeom>
        </p:spPr>
      </p:pic>
      <p:sp>
        <p:nvSpPr>
          <p:cNvPr id="12" name="TextBox 11">
            <a:extLst>
              <a:ext uri="{FF2B5EF4-FFF2-40B4-BE49-F238E27FC236}">
                <a16:creationId xmlns:a16="http://schemas.microsoft.com/office/drawing/2014/main" id="{BC3BF654-ED4D-6A1C-6124-F38B547B5CE4}"/>
              </a:ext>
            </a:extLst>
          </p:cNvPr>
          <p:cNvSpPr txBox="1"/>
          <p:nvPr/>
        </p:nvSpPr>
        <p:spPr>
          <a:xfrm>
            <a:off x="465651" y="768400"/>
            <a:ext cx="7282974" cy="4893647"/>
          </a:xfrm>
          <a:prstGeom prst="rect">
            <a:avLst/>
          </a:prstGeom>
          <a:noFill/>
        </p:spPr>
        <p:txBody>
          <a:bodyPr wrap="square" rtlCol="0">
            <a:spAutoFit/>
          </a:bodyPr>
          <a:lstStyle/>
          <a:p>
            <a:r>
              <a:rPr lang="en-US" sz="7200" b="1" dirty="0">
                <a:solidFill>
                  <a:schemeClr val="bg1"/>
                </a:solidFill>
                <a:latin typeface="Poppins" pitchFamily="2" charset="77"/>
                <a:cs typeface="Poppins" pitchFamily="2" charset="77"/>
              </a:rPr>
              <a:t>Thank you for contributing to Camps Day</a:t>
            </a:r>
          </a:p>
          <a:p>
            <a:endParaRPr lang="en-US" sz="3200" dirty="0">
              <a:solidFill>
                <a:schemeClr val="bg1"/>
              </a:solidFill>
              <a:latin typeface="Poppins" pitchFamily="2" charset="77"/>
              <a:cs typeface="Poppins" pitchFamily="2" charset="77"/>
            </a:endParaRPr>
          </a:p>
          <a:p>
            <a:r>
              <a:rPr lang="en-US" sz="3200" dirty="0">
                <a:solidFill>
                  <a:schemeClr val="bg1"/>
                </a:solidFill>
                <a:latin typeface="Poppins" pitchFamily="2" charset="77"/>
                <a:cs typeface="Poppins" pitchFamily="2" charset="77"/>
              </a:rPr>
              <a:t>Safe Travels &amp; </a:t>
            </a:r>
          </a:p>
          <a:p>
            <a:r>
              <a:rPr lang="en-US" sz="3200" dirty="0">
                <a:solidFill>
                  <a:schemeClr val="bg1"/>
                </a:solidFill>
                <a:latin typeface="Poppins" pitchFamily="2" charset="77"/>
                <a:cs typeface="Poppins" pitchFamily="2" charset="77"/>
              </a:rPr>
              <a:t>God bless you</a:t>
            </a:r>
            <a:endParaRPr lang="en-US" sz="3200" b="1" dirty="0">
              <a:solidFill>
                <a:schemeClr val="bg1"/>
              </a:solidFill>
              <a:latin typeface="Poppins" pitchFamily="2" charset="77"/>
              <a:cs typeface="Poppins" pitchFamily="2" charset="77"/>
            </a:endParaRPr>
          </a:p>
        </p:txBody>
      </p:sp>
      <p:pic>
        <p:nvPicPr>
          <p:cNvPr id="2" name="Picture 1">
            <a:extLst>
              <a:ext uri="{FF2B5EF4-FFF2-40B4-BE49-F238E27FC236}">
                <a16:creationId xmlns:a16="http://schemas.microsoft.com/office/drawing/2014/main" id="{C86062B2-012E-6134-5EF6-CA3A2B99B9D9}"/>
              </a:ext>
            </a:extLst>
          </p:cNvPr>
          <p:cNvPicPr>
            <a:picLocks noChangeAspect="1"/>
          </p:cNvPicPr>
          <p:nvPr/>
        </p:nvPicPr>
        <p:blipFill>
          <a:blip r:embed="rId4"/>
          <a:stretch>
            <a:fillRect/>
          </a:stretch>
        </p:blipFill>
        <p:spPr>
          <a:xfrm>
            <a:off x="2745452" y="1563329"/>
            <a:ext cx="10351175" cy="5622351"/>
          </a:xfrm>
          <a:prstGeom prst="rect">
            <a:avLst/>
          </a:prstGeom>
        </p:spPr>
      </p:pic>
    </p:spTree>
    <p:extLst>
      <p:ext uri="{BB962C8B-B14F-4D97-AF65-F5344CB8AC3E}">
        <p14:creationId xmlns:p14="http://schemas.microsoft.com/office/powerpoint/2010/main" val="787109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48A77D-73C7-5698-4E58-FAE88508FCE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E3F62B3-3075-C961-B25D-6A7E30235E58}"/>
              </a:ext>
            </a:extLst>
          </p:cNvPr>
          <p:cNvSpPr>
            <a:spLocks noGrp="1"/>
          </p:cNvSpPr>
          <p:nvPr>
            <p:ph type="title"/>
          </p:nvPr>
        </p:nvSpPr>
        <p:spPr>
          <a:xfrm>
            <a:off x="487798" y="1403434"/>
            <a:ext cx="4107873" cy="3304354"/>
          </a:xfrm>
        </p:spPr>
        <p:txBody>
          <a:bodyPr>
            <a:normAutofit/>
          </a:bodyPr>
          <a:lstStyle/>
          <a:p>
            <a:r>
              <a:rPr lang="en-US" b="1" dirty="0">
                <a:solidFill>
                  <a:srgbClr val="E41E26"/>
                </a:solidFill>
                <a:latin typeface="Poppins" pitchFamily="2" charset="77"/>
                <a:cs typeface="Poppins" pitchFamily="2" charset="77"/>
              </a:rPr>
              <a:t>Your </a:t>
            </a:r>
            <a:br>
              <a:rPr lang="en-US" b="1" dirty="0">
                <a:solidFill>
                  <a:srgbClr val="E41E26"/>
                </a:solidFill>
                <a:latin typeface="Poppins" pitchFamily="2" charset="77"/>
                <a:cs typeface="Poppins" pitchFamily="2" charset="77"/>
              </a:rPr>
            </a:br>
            <a:r>
              <a:rPr lang="en-US" b="1" dirty="0">
                <a:solidFill>
                  <a:srgbClr val="E41E26"/>
                </a:solidFill>
                <a:latin typeface="Poppins" pitchFamily="2" charset="77"/>
                <a:cs typeface="Poppins" pitchFamily="2" charset="77"/>
              </a:rPr>
              <a:t>Camp </a:t>
            </a:r>
            <a:br>
              <a:rPr lang="en-US" b="1" dirty="0">
                <a:solidFill>
                  <a:srgbClr val="E41E26"/>
                </a:solidFill>
                <a:latin typeface="Poppins" pitchFamily="2" charset="77"/>
                <a:cs typeface="Poppins" pitchFamily="2" charset="77"/>
              </a:rPr>
            </a:br>
            <a:r>
              <a:rPr lang="en-US" b="1" dirty="0">
                <a:solidFill>
                  <a:srgbClr val="E41E26"/>
                </a:solidFill>
                <a:latin typeface="Poppins" pitchFamily="2" charset="77"/>
                <a:cs typeface="Poppins" pitchFamily="2" charset="77"/>
              </a:rPr>
              <a:t>in 2025: </a:t>
            </a:r>
            <a:br>
              <a:rPr lang="en-US" b="1" dirty="0">
                <a:solidFill>
                  <a:srgbClr val="E41E26"/>
                </a:solidFill>
                <a:latin typeface="Poppins" pitchFamily="2" charset="77"/>
                <a:cs typeface="Poppins" pitchFamily="2" charset="77"/>
              </a:rPr>
            </a:br>
            <a:endParaRPr lang="en-US" b="1" dirty="0">
              <a:solidFill>
                <a:srgbClr val="E41E26"/>
              </a:solidFill>
              <a:latin typeface="Poppins" pitchFamily="2" charset="77"/>
              <a:cs typeface="Poppins" pitchFamily="2" charset="77"/>
            </a:endParaRPr>
          </a:p>
        </p:txBody>
      </p:sp>
      <p:pic>
        <p:nvPicPr>
          <p:cNvPr id="16" name="Picture 15">
            <a:extLst>
              <a:ext uri="{FF2B5EF4-FFF2-40B4-BE49-F238E27FC236}">
                <a16:creationId xmlns:a16="http://schemas.microsoft.com/office/drawing/2014/main" id="{3F49006B-8AED-0D48-959A-A09B54E5934A}"/>
              </a:ext>
            </a:extLst>
          </p:cNvPr>
          <p:cNvPicPr>
            <a:picLocks noChangeAspect="1"/>
          </p:cNvPicPr>
          <p:nvPr/>
        </p:nvPicPr>
        <p:blipFill>
          <a:blip r:embed="rId2"/>
          <a:stretch>
            <a:fillRect/>
          </a:stretch>
        </p:blipFill>
        <p:spPr>
          <a:xfrm>
            <a:off x="-140772" y="-566723"/>
            <a:ext cx="7045065" cy="1307564"/>
          </a:xfrm>
          <a:prstGeom prst="rect">
            <a:avLst/>
          </a:prstGeom>
        </p:spPr>
      </p:pic>
      <p:pic>
        <p:nvPicPr>
          <p:cNvPr id="17" name="Picture 16">
            <a:extLst>
              <a:ext uri="{FF2B5EF4-FFF2-40B4-BE49-F238E27FC236}">
                <a16:creationId xmlns:a16="http://schemas.microsoft.com/office/drawing/2014/main" id="{A2F43F56-1EB4-EC61-BB5C-86EA2749D17D}"/>
              </a:ext>
            </a:extLst>
          </p:cNvPr>
          <p:cNvPicPr>
            <a:picLocks noChangeAspect="1"/>
          </p:cNvPicPr>
          <p:nvPr/>
        </p:nvPicPr>
        <p:blipFill>
          <a:blip r:embed="rId2"/>
          <a:stretch>
            <a:fillRect/>
          </a:stretch>
        </p:blipFill>
        <p:spPr>
          <a:xfrm>
            <a:off x="6815200" y="-653782"/>
            <a:ext cx="7045065" cy="1307564"/>
          </a:xfrm>
          <a:prstGeom prst="rect">
            <a:avLst/>
          </a:prstGeom>
        </p:spPr>
      </p:pic>
      <p:pic>
        <p:nvPicPr>
          <p:cNvPr id="18" name="Picture 17">
            <a:extLst>
              <a:ext uri="{FF2B5EF4-FFF2-40B4-BE49-F238E27FC236}">
                <a16:creationId xmlns:a16="http://schemas.microsoft.com/office/drawing/2014/main" id="{D828983D-A28A-26E5-0C72-09FE689E7D55}"/>
              </a:ext>
            </a:extLst>
          </p:cNvPr>
          <p:cNvPicPr>
            <a:picLocks noChangeAspect="1"/>
          </p:cNvPicPr>
          <p:nvPr/>
        </p:nvPicPr>
        <p:blipFill>
          <a:blip r:embed="rId3"/>
          <a:stretch>
            <a:fillRect/>
          </a:stretch>
        </p:blipFill>
        <p:spPr>
          <a:xfrm>
            <a:off x="337354" y="6033860"/>
            <a:ext cx="556079" cy="556079"/>
          </a:xfrm>
          <a:prstGeom prst="rect">
            <a:avLst/>
          </a:prstGeom>
        </p:spPr>
      </p:pic>
      <p:sp>
        <p:nvSpPr>
          <p:cNvPr id="12" name="Content Placeholder 2">
            <a:extLst>
              <a:ext uri="{FF2B5EF4-FFF2-40B4-BE49-F238E27FC236}">
                <a16:creationId xmlns:a16="http://schemas.microsoft.com/office/drawing/2014/main" id="{AC32DB52-70B0-F29D-1ADE-479D23C760FB}"/>
              </a:ext>
            </a:extLst>
          </p:cNvPr>
          <p:cNvSpPr>
            <a:spLocks noGrp="1"/>
          </p:cNvSpPr>
          <p:nvPr>
            <p:ph idx="1"/>
          </p:nvPr>
        </p:nvSpPr>
        <p:spPr>
          <a:xfrm>
            <a:off x="3381760" y="2132866"/>
            <a:ext cx="8687058" cy="3698129"/>
          </a:xfrm>
        </p:spPr>
        <p:txBody>
          <a:bodyPr>
            <a:normAutofit/>
          </a:bodyPr>
          <a:lstStyle/>
          <a:p>
            <a:pPr marL="0" indent="0">
              <a:lnSpc>
                <a:spcPct val="120000"/>
              </a:lnSpc>
              <a:buNone/>
            </a:pPr>
            <a:r>
              <a:rPr lang="en-US" sz="2400" b="1" dirty="0">
                <a:latin typeface="Poppins SemiBold" pitchFamily="2" charset="77"/>
                <a:cs typeface="Poppins SemiBold" pitchFamily="2" charset="77"/>
              </a:rPr>
              <a:t>What gave you joy through 2025’s camp? </a:t>
            </a:r>
          </a:p>
          <a:p>
            <a:pPr marL="0" indent="0">
              <a:lnSpc>
                <a:spcPct val="120000"/>
              </a:lnSpc>
              <a:buNone/>
            </a:pPr>
            <a:endParaRPr lang="en-US" sz="2400" b="1" dirty="0">
              <a:latin typeface="Poppins SemiBold" pitchFamily="2" charset="77"/>
              <a:cs typeface="Poppins SemiBold" pitchFamily="2" charset="77"/>
            </a:endParaRPr>
          </a:p>
          <a:p>
            <a:pPr marL="0" indent="0">
              <a:lnSpc>
                <a:spcPct val="120000"/>
              </a:lnSpc>
              <a:buNone/>
            </a:pPr>
            <a:r>
              <a:rPr lang="en-US" sz="2400" b="1" dirty="0">
                <a:latin typeface="Poppins SemiBold" pitchFamily="2" charset="77"/>
                <a:cs typeface="Poppins SemiBold" pitchFamily="2" charset="77"/>
              </a:rPr>
              <a:t>What was hard or sad?</a:t>
            </a:r>
          </a:p>
          <a:p>
            <a:pPr marL="0" indent="0">
              <a:lnSpc>
                <a:spcPct val="120000"/>
              </a:lnSpc>
              <a:buNone/>
            </a:pPr>
            <a:endParaRPr lang="en-US" sz="2400" b="1" dirty="0">
              <a:latin typeface="Poppins SemiBold" pitchFamily="2" charset="77"/>
              <a:cs typeface="Poppins SemiBold" pitchFamily="2" charset="77"/>
            </a:endParaRPr>
          </a:p>
          <a:p>
            <a:pPr marL="0" indent="0">
              <a:lnSpc>
                <a:spcPct val="120000"/>
              </a:lnSpc>
              <a:buNone/>
            </a:pPr>
            <a:r>
              <a:rPr lang="en-US" sz="2400" b="1" i="1" dirty="0">
                <a:latin typeface="Poppins SemiBold" pitchFamily="2" charset="77"/>
                <a:cs typeface="Poppins SemiBold" pitchFamily="2" charset="77"/>
              </a:rPr>
              <a:t>1 person praise God &amp; pray for all these things</a:t>
            </a:r>
            <a:endParaRPr lang="en-US" sz="2400" i="1" dirty="0">
              <a:latin typeface="Poppins" pitchFamily="2" charset="77"/>
              <a:cs typeface="Poppins" pitchFamily="2" charset="77"/>
            </a:endParaRPr>
          </a:p>
        </p:txBody>
      </p:sp>
    </p:spTree>
    <p:extLst>
      <p:ext uri="{BB962C8B-B14F-4D97-AF65-F5344CB8AC3E}">
        <p14:creationId xmlns:p14="http://schemas.microsoft.com/office/powerpoint/2010/main" val="28526658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31652B-6D08-53FC-E0DA-AD64614E30C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34DC654-788E-81D5-B45A-9C87FD9CCDC8}"/>
              </a:ext>
            </a:extLst>
          </p:cNvPr>
          <p:cNvSpPr>
            <a:spLocks noGrp="1"/>
          </p:cNvSpPr>
          <p:nvPr>
            <p:ph type="title"/>
          </p:nvPr>
        </p:nvSpPr>
        <p:spPr>
          <a:xfrm>
            <a:off x="560160" y="1777632"/>
            <a:ext cx="6255040" cy="3304354"/>
          </a:xfrm>
        </p:spPr>
        <p:txBody>
          <a:bodyPr>
            <a:normAutofit/>
          </a:bodyPr>
          <a:lstStyle/>
          <a:p>
            <a:r>
              <a:rPr lang="en-US" b="1" dirty="0">
                <a:solidFill>
                  <a:srgbClr val="E41E26"/>
                </a:solidFill>
                <a:latin typeface="Poppins" pitchFamily="2" charset="77"/>
                <a:cs typeface="Poppins" pitchFamily="2" charset="77"/>
              </a:rPr>
              <a:t>Looking back at </a:t>
            </a:r>
            <a:br>
              <a:rPr lang="en-US" b="1" dirty="0">
                <a:solidFill>
                  <a:srgbClr val="E41E26"/>
                </a:solidFill>
                <a:latin typeface="Poppins" pitchFamily="2" charset="77"/>
                <a:cs typeface="Poppins" pitchFamily="2" charset="77"/>
              </a:rPr>
            </a:br>
            <a:br>
              <a:rPr lang="en-US" b="1" dirty="0">
                <a:solidFill>
                  <a:srgbClr val="E41E26"/>
                </a:solidFill>
                <a:latin typeface="Poppins" pitchFamily="2" charset="77"/>
                <a:cs typeface="Poppins" pitchFamily="2" charset="77"/>
              </a:rPr>
            </a:br>
            <a:r>
              <a:rPr lang="en-US" b="1" dirty="0">
                <a:solidFill>
                  <a:srgbClr val="E41E26"/>
                </a:solidFill>
                <a:latin typeface="Poppins" pitchFamily="2" charset="77"/>
                <a:cs typeface="Poppins" pitchFamily="2" charset="77"/>
              </a:rPr>
              <a:t>2025 Camps…  </a:t>
            </a:r>
            <a:br>
              <a:rPr lang="en-US" b="1" dirty="0">
                <a:solidFill>
                  <a:srgbClr val="E41E26"/>
                </a:solidFill>
                <a:latin typeface="Poppins" pitchFamily="2" charset="77"/>
                <a:cs typeface="Poppins" pitchFamily="2" charset="77"/>
              </a:rPr>
            </a:br>
            <a:r>
              <a:rPr lang="en-US" b="1" dirty="0">
                <a:solidFill>
                  <a:srgbClr val="E41E26"/>
                </a:solidFill>
                <a:latin typeface="Poppins" pitchFamily="2" charset="77"/>
                <a:cs typeface="Poppins" pitchFamily="2" charset="77"/>
              </a:rPr>
              <a:t> </a:t>
            </a:r>
          </a:p>
        </p:txBody>
      </p:sp>
      <p:pic>
        <p:nvPicPr>
          <p:cNvPr id="16" name="Picture 15">
            <a:extLst>
              <a:ext uri="{FF2B5EF4-FFF2-40B4-BE49-F238E27FC236}">
                <a16:creationId xmlns:a16="http://schemas.microsoft.com/office/drawing/2014/main" id="{19F0B0DE-D9E0-58CF-4360-926D7D38FA27}"/>
              </a:ext>
            </a:extLst>
          </p:cNvPr>
          <p:cNvPicPr>
            <a:picLocks noChangeAspect="1"/>
          </p:cNvPicPr>
          <p:nvPr/>
        </p:nvPicPr>
        <p:blipFill>
          <a:blip r:embed="rId2"/>
          <a:stretch>
            <a:fillRect/>
          </a:stretch>
        </p:blipFill>
        <p:spPr>
          <a:xfrm>
            <a:off x="-140772" y="-566723"/>
            <a:ext cx="7045065" cy="1307564"/>
          </a:xfrm>
          <a:prstGeom prst="rect">
            <a:avLst/>
          </a:prstGeom>
        </p:spPr>
      </p:pic>
      <p:pic>
        <p:nvPicPr>
          <p:cNvPr id="17" name="Picture 16">
            <a:extLst>
              <a:ext uri="{FF2B5EF4-FFF2-40B4-BE49-F238E27FC236}">
                <a16:creationId xmlns:a16="http://schemas.microsoft.com/office/drawing/2014/main" id="{F5A034EB-88CF-345A-A212-41DDD95A0BD8}"/>
              </a:ext>
            </a:extLst>
          </p:cNvPr>
          <p:cNvPicPr>
            <a:picLocks noChangeAspect="1"/>
          </p:cNvPicPr>
          <p:nvPr/>
        </p:nvPicPr>
        <p:blipFill>
          <a:blip r:embed="rId2"/>
          <a:stretch>
            <a:fillRect/>
          </a:stretch>
        </p:blipFill>
        <p:spPr>
          <a:xfrm>
            <a:off x="6907881" y="-566723"/>
            <a:ext cx="7045065" cy="1307564"/>
          </a:xfrm>
          <a:prstGeom prst="rect">
            <a:avLst/>
          </a:prstGeom>
        </p:spPr>
      </p:pic>
      <p:pic>
        <p:nvPicPr>
          <p:cNvPr id="18" name="Picture 17">
            <a:extLst>
              <a:ext uri="{FF2B5EF4-FFF2-40B4-BE49-F238E27FC236}">
                <a16:creationId xmlns:a16="http://schemas.microsoft.com/office/drawing/2014/main" id="{6FE8962A-04D3-9E13-4AD7-6BBC10E30DC3}"/>
              </a:ext>
            </a:extLst>
          </p:cNvPr>
          <p:cNvPicPr>
            <a:picLocks noChangeAspect="1"/>
          </p:cNvPicPr>
          <p:nvPr/>
        </p:nvPicPr>
        <p:blipFill>
          <a:blip r:embed="rId3"/>
          <a:stretch>
            <a:fillRect/>
          </a:stretch>
        </p:blipFill>
        <p:spPr>
          <a:xfrm>
            <a:off x="337354" y="6033860"/>
            <a:ext cx="556079" cy="556079"/>
          </a:xfrm>
          <a:prstGeom prst="rect">
            <a:avLst/>
          </a:prstGeom>
        </p:spPr>
      </p:pic>
      <p:sp>
        <p:nvSpPr>
          <p:cNvPr id="12" name="Content Placeholder 2">
            <a:extLst>
              <a:ext uri="{FF2B5EF4-FFF2-40B4-BE49-F238E27FC236}">
                <a16:creationId xmlns:a16="http://schemas.microsoft.com/office/drawing/2014/main" id="{D29D9C9F-42C2-75F7-47C6-8C538EE204F1}"/>
              </a:ext>
            </a:extLst>
          </p:cNvPr>
          <p:cNvSpPr>
            <a:spLocks noGrp="1"/>
          </p:cNvSpPr>
          <p:nvPr>
            <p:ph idx="1"/>
          </p:nvPr>
        </p:nvSpPr>
        <p:spPr>
          <a:xfrm>
            <a:off x="6881022" y="2297222"/>
            <a:ext cx="6913419" cy="2784764"/>
          </a:xfrm>
        </p:spPr>
        <p:txBody>
          <a:bodyPr>
            <a:normAutofit/>
          </a:bodyPr>
          <a:lstStyle/>
          <a:p>
            <a:pPr marL="0" indent="0">
              <a:lnSpc>
                <a:spcPct val="120000"/>
              </a:lnSpc>
              <a:buNone/>
            </a:pPr>
            <a:endParaRPr lang="en-US" sz="2000" b="1" dirty="0">
              <a:latin typeface="Poppins SemiBold" pitchFamily="2" charset="77"/>
              <a:cs typeface="Poppins SemiBold" pitchFamily="2" charset="77"/>
            </a:endParaRPr>
          </a:p>
          <a:p>
            <a:pPr marL="0" indent="0">
              <a:lnSpc>
                <a:spcPct val="120000"/>
              </a:lnSpc>
              <a:buNone/>
            </a:pPr>
            <a:endParaRPr lang="en-US" sz="2000" b="1" dirty="0">
              <a:latin typeface="Poppins SemiBold" pitchFamily="2" charset="77"/>
              <a:cs typeface="Poppins SemiBold" pitchFamily="2" charset="77"/>
            </a:endParaRPr>
          </a:p>
          <a:p>
            <a:pPr marL="0" indent="0">
              <a:lnSpc>
                <a:spcPct val="120000"/>
              </a:lnSpc>
              <a:buNone/>
            </a:pPr>
            <a:endParaRPr lang="en-US" sz="2000" b="1" dirty="0">
              <a:latin typeface="Poppins SemiBold" pitchFamily="2" charset="77"/>
              <a:cs typeface="Poppins SemiBold" pitchFamily="2" charset="77"/>
            </a:endParaRPr>
          </a:p>
        </p:txBody>
      </p:sp>
    </p:spTree>
    <p:extLst>
      <p:ext uri="{BB962C8B-B14F-4D97-AF65-F5344CB8AC3E}">
        <p14:creationId xmlns:p14="http://schemas.microsoft.com/office/powerpoint/2010/main" val="15445860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BF2BFF-BBF3-4CDC-35C9-B1C7E309E92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8FAC44C-9BD7-1EF6-D894-BBD0780844A9}"/>
              </a:ext>
            </a:extLst>
          </p:cNvPr>
          <p:cNvSpPr>
            <a:spLocks noGrp="1"/>
          </p:cNvSpPr>
          <p:nvPr>
            <p:ph type="title"/>
          </p:nvPr>
        </p:nvSpPr>
        <p:spPr/>
        <p:txBody>
          <a:bodyPr/>
          <a:lstStyle/>
          <a:p>
            <a:r>
              <a:rPr lang="en-US"/>
              <a:t>Insert 2025 camps Vid </a:t>
            </a:r>
            <a:r>
              <a:rPr lang="en-US" dirty="0"/>
              <a:t>here - </a:t>
            </a:r>
          </a:p>
        </p:txBody>
      </p:sp>
      <p:sp>
        <p:nvSpPr>
          <p:cNvPr id="3" name="Content Placeholder 2">
            <a:extLst>
              <a:ext uri="{FF2B5EF4-FFF2-40B4-BE49-F238E27FC236}">
                <a16:creationId xmlns:a16="http://schemas.microsoft.com/office/drawing/2014/main" id="{7387D779-31A0-578A-FB85-0A667DD55D81}"/>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4478600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6909A4-1AB5-B1DF-1978-F6A7DE398B2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160ECAB-0688-6185-4EB2-DF3611D12377}"/>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E18628D4-6BDD-9ABA-419D-3A4CB8A6678F}"/>
              </a:ext>
            </a:extLst>
          </p:cNvPr>
          <p:cNvSpPr>
            <a:spLocks noGrp="1"/>
          </p:cNvSpPr>
          <p:nvPr>
            <p:ph idx="1"/>
          </p:nvPr>
        </p:nvSpPr>
        <p:spPr>
          <a:xfrm>
            <a:off x="679222" y="365125"/>
            <a:ext cx="10668000" cy="5872389"/>
          </a:xfrm>
        </p:spPr>
        <p:txBody>
          <a:bodyPr numCol="4">
            <a:noAutofit/>
          </a:bodyPr>
          <a:lstStyle/>
          <a:p>
            <a:pPr marL="0" indent="0">
              <a:lnSpc>
                <a:spcPct val="115000"/>
              </a:lnSpc>
              <a:spcAft>
                <a:spcPts val="800"/>
              </a:spcAft>
              <a:buNone/>
            </a:pPr>
            <a:r>
              <a:rPr lang="en-AU" sz="2000" b="1" kern="100" dirty="0">
                <a:solidFill>
                  <a:srgbClr val="FF0000"/>
                </a:solidFill>
                <a:effectLst/>
                <a:latin typeface="Poppins" pitchFamily="2" charset="77"/>
                <a:ea typeface="Aptos" panose="020B0004020202020204" pitchFamily="34" charset="0"/>
                <a:cs typeface="Poppins" pitchFamily="2" charset="77"/>
              </a:rPr>
              <a:t>AUTUMN 26</a:t>
            </a:r>
            <a:endParaRPr lang="en-AU" sz="2000" kern="100" dirty="0">
              <a:effectLst/>
              <a:latin typeface="Poppins" pitchFamily="2" charset="77"/>
              <a:ea typeface="Aptos" panose="020B0004020202020204" pitchFamily="34" charset="0"/>
              <a:cs typeface="Poppins" pitchFamily="2" charset="77"/>
            </a:endParaRPr>
          </a:p>
          <a:p>
            <a:pPr marL="0" indent="0">
              <a:lnSpc>
                <a:spcPct val="115000"/>
              </a:lnSpc>
              <a:spcAft>
                <a:spcPts val="800"/>
              </a:spcAft>
              <a:buNone/>
            </a:pPr>
            <a:r>
              <a:rPr lang="en-AU" sz="2000" b="1" kern="100" dirty="0">
                <a:effectLst/>
                <a:latin typeface="Poppins" pitchFamily="2" charset="77"/>
                <a:ea typeface="Aptos" panose="020B0004020202020204" pitchFamily="34" charset="0"/>
                <a:cs typeface="Poppins" pitchFamily="2" charset="77"/>
              </a:rPr>
              <a:t>Bake Off! (Junior)</a:t>
            </a:r>
            <a:endParaRPr lang="en-AU" sz="2000" kern="100" dirty="0">
              <a:effectLst/>
              <a:latin typeface="Poppins" pitchFamily="2" charset="77"/>
              <a:ea typeface="Aptos" panose="020B0004020202020204" pitchFamily="34" charset="0"/>
              <a:cs typeface="Poppins" pitchFamily="2" charset="77"/>
            </a:endParaRPr>
          </a:p>
          <a:p>
            <a:pPr marL="0" indent="0">
              <a:lnSpc>
                <a:spcPct val="115000"/>
              </a:lnSpc>
              <a:spcAft>
                <a:spcPts val="800"/>
              </a:spcAft>
              <a:buNone/>
            </a:pPr>
            <a:r>
              <a:rPr lang="en-AU" sz="2000" b="1" kern="100" dirty="0">
                <a:effectLst/>
                <a:latin typeface="Poppins" pitchFamily="2" charset="77"/>
                <a:ea typeface="Aptos" panose="020B0004020202020204" pitchFamily="34" charset="0"/>
                <a:cs typeface="Poppins" pitchFamily="2" charset="77"/>
              </a:rPr>
              <a:t>Conqueror </a:t>
            </a:r>
            <a:endParaRPr lang="en-AU" sz="2000" kern="100" dirty="0">
              <a:effectLst/>
              <a:latin typeface="Poppins" pitchFamily="2" charset="77"/>
              <a:ea typeface="Aptos" panose="020B0004020202020204" pitchFamily="34" charset="0"/>
              <a:cs typeface="Poppins" pitchFamily="2" charset="77"/>
            </a:endParaRPr>
          </a:p>
          <a:p>
            <a:pPr marL="0" indent="0">
              <a:lnSpc>
                <a:spcPct val="115000"/>
              </a:lnSpc>
              <a:spcAft>
                <a:spcPts val="800"/>
              </a:spcAft>
              <a:buNone/>
            </a:pPr>
            <a:r>
              <a:rPr lang="en-AU" sz="2000" b="1" kern="100" dirty="0">
                <a:effectLst/>
                <a:latin typeface="Poppins" pitchFamily="2" charset="77"/>
                <a:ea typeface="Aptos" panose="020B0004020202020204" pitchFamily="34" charset="0"/>
                <a:cs typeface="Poppins" pitchFamily="2" charset="77"/>
              </a:rPr>
              <a:t>Dads n Kids </a:t>
            </a:r>
          </a:p>
          <a:p>
            <a:pPr marL="0" indent="0">
              <a:lnSpc>
                <a:spcPct val="115000"/>
              </a:lnSpc>
              <a:spcAft>
                <a:spcPts val="800"/>
              </a:spcAft>
              <a:buNone/>
            </a:pPr>
            <a:r>
              <a:rPr lang="en-AU" sz="2000" b="1" kern="100" dirty="0">
                <a:effectLst/>
                <a:latin typeface="Poppins" pitchFamily="2" charset="77"/>
                <a:ea typeface="Aptos" panose="020B0004020202020204" pitchFamily="34" charset="0"/>
                <a:cs typeface="Poppins" pitchFamily="2" charset="77"/>
              </a:rPr>
              <a:t>Fishing &amp; Diving </a:t>
            </a:r>
            <a:endParaRPr lang="en-AU" sz="2000" kern="100" dirty="0">
              <a:effectLst/>
              <a:latin typeface="Poppins" pitchFamily="2" charset="77"/>
              <a:ea typeface="Aptos" panose="020B0004020202020204" pitchFamily="34" charset="0"/>
              <a:cs typeface="Poppins" pitchFamily="2" charset="77"/>
            </a:endParaRPr>
          </a:p>
          <a:p>
            <a:pPr marL="0" indent="0">
              <a:lnSpc>
                <a:spcPct val="115000"/>
              </a:lnSpc>
              <a:spcAft>
                <a:spcPts val="800"/>
              </a:spcAft>
              <a:buNone/>
            </a:pPr>
            <a:r>
              <a:rPr lang="en-AU" sz="2000" b="1" kern="100" dirty="0">
                <a:effectLst/>
                <a:latin typeface="Poppins" pitchFamily="2" charset="77"/>
                <a:ea typeface="Aptos" panose="020B0004020202020204" pitchFamily="34" charset="0"/>
                <a:cs typeface="Poppins" pitchFamily="2" charset="77"/>
              </a:rPr>
              <a:t>GENTS </a:t>
            </a:r>
            <a:endParaRPr lang="en-AU" sz="2000" kern="100" dirty="0">
              <a:effectLst/>
              <a:latin typeface="Poppins" pitchFamily="2" charset="77"/>
              <a:ea typeface="Aptos" panose="020B0004020202020204" pitchFamily="34" charset="0"/>
              <a:cs typeface="Poppins" pitchFamily="2" charset="77"/>
            </a:endParaRPr>
          </a:p>
          <a:p>
            <a:pPr marL="0" indent="0">
              <a:lnSpc>
                <a:spcPct val="115000"/>
              </a:lnSpc>
              <a:spcAft>
                <a:spcPts val="800"/>
              </a:spcAft>
              <a:buNone/>
            </a:pPr>
            <a:r>
              <a:rPr lang="en-AU" sz="2000" b="1" kern="100" dirty="0" err="1">
                <a:effectLst/>
                <a:latin typeface="Poppins" pitchFamily="2" charset="77"/>
                <a:ea typeface="Aptos" panose="020B0004020202020204" pitchFamily="34" charset="0"/>
                <a:cs typeface="Poppins" pitchFamily="2" charset="77"/>
              </a:rPr>
              <a:t>Glenbawn</a:t>
            </a:r>
            <a:r>
              <a:rPr lang="en-AU" sz="2000" b="1" kern="100" dirty="0">
                <a:effectLst/>
                <a:latin typeface="Poppins" pitchFamily="2" charset="77"/>
                <a:ea typeface="Aptos" panose="020B0004020202020204" pitchFamily="34" charset="0"/>
                <a:cs typeface="Poppins" pitchFamily="2" charset="77"/>
              </a:rPr>
              <a:t> Fishing</a:t>
            </a:r>
            <a:endParaRPr lang="en-AU" sz="2000" kern="100" dirty="0">
              <a:effectLst/>
              <a:latin typeface="Poppins" pitchFamily="2" charset="77"/>
              <a:ea typeface="Aptos" panose="020B0004020202020204" pitchFamily="34" charset="0"/>
              <a:cs typeface="Poppins" pitchFamily="2" charset="77"/>
            </a:endParaRPr>
          </a:p>
          <a:p>
            <a:pPr marL="0" indent="0">
              <a:lnSpc>
                <a:spcPct val="115000"/>
              </a:lnSpc>
              <a:spcAft>
                <a:spcPts val="800"/>
              </a:spcAft>
              <a:buNone/>
            </a:pPr>
            <a:r>
              <a:rPr lang="en-AU" sz="2000" b="1" kern="100" dirty="0">
                <a:effectLst/>
                <a:latin typeface="Poppins" pitchFamily="2" charset="77"/>
                <a:ea typeface="Aptos" panose="020B0004020202020204" pitchFamily="34" charset="0"/>
                <a:cs typeface="Poppins" pitchFamily="2" charset="77"/>
              </a:rPr>
              <a:t>Ride Like A Girl </a:t>
            </a:r>
            <a:endParaRPr lang="en-AU" sz="2000" kern="100" dirty="0">
              <a:effectLst/>
              <a:latin typeface="Poppins" pitchFamily="2" charset="77"/>
              <a:ea typeface="Aptos" panose="020B0004020202020204" pitchFamily="34" charset="0"/>
              <a:cs typeface="Poppins" pitchFamily="2" charset="77"/>
            </a:endParaRPr>
          </a:p>
          <a:p>
            <a:pPr marL="0" indent="0">
              <a:lnSpc>
                <a:spcPct val="115000"/>
              </a:lnSpc>
              <a:spcAft>
                <a:spcPts val="800"/>
              </a:spcAft>
              <a:buNone/>
            </a:pPr>
            <a:r>
              <a:rPr lang="en-AU" sz="2000" b="1" kern="100" dirty="0">
                <a:effectLst/>
                <a:latin typeface="Poppins" pitchFamily="2" charset="77"/>
                <a:ea typeface="Aptos" panose="020B0004020202020204" pitchFamily="34" charset="0"/>
                <a:cs typeface="Poppins" pitchFamily="2" charset="77"/>
              </a:rPr>
              <a:t>Rugby League </a:t>
            </a:r>
            <a:endParaRPr lang="en-AU" sz="2000" kern="100" dirty="0">
              <a:effectLst/>
              <a:latin typeface="Poppins" pitchFamily="2" charset="77"/>
              <a:ea typeface="Aptos" panose="020B0004020202020204" pitchFamily="34" charset="0"/>
              <a:cs typeface="Poppins" pitchFamily="2" charset="77"/>
            </a:endParaRPr>
          </a:p>
          <a:p>
            <a:pPr marL="0" indent="0">
              <a:lnSpc>
                <a:spcPct val="115000"/>
              </a:lnSpc>
              <a:spcAft>
                <a:spcPts val="800"/>
              </a:spcAft>
              <a:buNone/>
            </a:pPr>
            <a:r>
              <a:rPr lang="en-AU" sz="2000" b="1" kern="100" dirty="0">
                <a:effectLst/>
                <a:latin typeface="Poppins" pitchFamily="2" charset="77"/>
                <a:ea typeface="Aptos" panose="020B0004020202020204" pitchFamily="34" charset="0"/>
                <a:cs typeface="Poppins" pitchFamily="2" charset="77"/>
              </a:rPr>
              <a:t>Senior Ag </a:t>
            </a:r>
            <a:endParaRPr lang="en-AU" sz="2000" kern="100" dirty="0">
              <a:effectLst/>
              <a:latin typeface="Poppins" pitchFamily="2" charset="77"/>
              <a:ea typeface="Aptos" panose="020B0004020202020204" pitchFamily="34" charset="0"/>
              <a:cs typeface="Poppins" pitchFamily="2" charset="77"/>
            </a:endParaRPr>
          </a:p>
          <a:p>
            <a:pPr marL="0" indent="0">
              <a:lnSpc>
                <a:spcPct val="115000"/>
              </a:lnSpc>
              <a:spcAft>
                <a:spcPts val="800"/>
              </a:spcAft>
              <a:buNone/>
            </a:pPr>
            <a:r>
              <a:rPr lang="en-AU" sz="2000" b="1" kern="100" dirty="0" err="1">
                <a:effectLst/>
                <a:latin typeface="Poppins" pitchFamily="2" charset="77"/>
                <a:ea typeface="Aptos" panose="020B0004020202020204" pitchFamily="34" charset="0"/>
                <a:cs typeface="Poppins" pitchFamily="2" charset="77"/>
              </a:rPr>
              <a:t>SUPAg</a:t>
            </a:r>
            <a:r>
              <a:rPr lang="en-AU" sz="2000" b="1" kern="100" dirty="0">
                <a:effectLst/>
                <a:latin typeface="Poppins" pitchFamily="2" charset="77"/>
                <a:ea typeface="Aptos" panose="020B0004020202020204" pitchFamily="34" charset="0"/>
                <a:cs typeface="Poppins" pitchFamily="2" charset="77"/>
              </a:rPr>
              <a:t> </a:t>
            </a:r>
          </a:p>
          <a:p>
            <a:pPr marL="0" indent="0">
              <a:lnSpc>
                <a:spcPct val="115000"/>
              </a:lnSpc>
              <a:spcAft>
                <a:spcPts val="800"/>
              </a:spcAft>
              <a:buNone/>
            </a:pPr>
            <a:r>
              <a:rPr lang="en-AU" sz="2000" b="1" kern="100" dirty="0">
                <a:solidFill>
                  <a:srgbClr val="FF0000"/>
                </a:solidFill>
                <a:effectLst/>
                <a:latin typeface="Poppins" pitchFamily="2" charset="77"/>
                <a:ea typeface="Aptos" panose="020B0004020202020204" pitchFamily="34" charset="0"/>
                <a:cs typeface="Poppins" pitchFamily="2" charset="77"/>
              </a:rPr>
              <a:t>WINTER 26</a:t>
            </a:r>
            <a:endParaRPr lang="en-AU" sz="2000" kern="100" dirty="0">
              <a:effectLst/>
              <a:latin typeface="Poppins" pitchFamily="2" charset="77"/>
              <a:ea typeface="Aptos" panose="020B0004020202020204" pitchFamily="34" charset="0"/>
              <a:cs typeface="Poppins" pitchFamily="2" charset="77"/>
            </a:endParaRPr>
          </a:p>
          <a:p>
            <a:pPr marL="0" indent="0">
              <a:lnSpc>
                <a:spcPct val="115000"/>
              </a:lnSpc>
              <a:spcAft>
                <a:spcPts val="800"/>
              </a:spcAft>
              <a:buNone/>
            </a:pPr>
            <a:r>
              <a:rPr lang="en-AU" sz="2000" b="1" kern="100" dirty="0">
                <a:solidFill>
                  <a:srgbClr val="000000"/>
                </a:solidFill>
                <a:effectLst/>
                <a:latin typeface="Poppins" pitchFamily="2" charset="77"/>
                <a:ea typeface="Aptos" panose="020B0004020202020204" pitchFamily="34" charset="0"/>
                <a:cs typeface="Poppins" pitchFamily="2" charset="77"/>
              </a:rPr>
              <a:t>Create &amp; Connect Manning </a:t>
            </a:r>
            <a:endParaRPr lang="en-AU" sz="2000" kern="100" dirty="0">
              <a:effectLst/>
              <a:latin typeface="Poppins" pitchFamily="2" charset="77"/>
              <a:ea typeface="Aptos" panose="020B0004020202020204" pitchFamily="34" charset="0"/>
              <a:cs typeface="Poppins" pitchFamily="2" charset="77"/>
            </a:endParaRPr>
          </a:p>
          <a:p>
            <a:pPr marL="0" indent="0">
              <a:lnSpc>
                <a:spcPct val="115000"/>
              </a:lnSpc>
              <a:spcAft>
                <a:spcPts val="800"/>
              </a:spcAft>
              <a:buNone/>
            </a:pPr>
            <a:r>
              <a:rPr lang="en-AU" sz="2000" b="1" kern="100" dirty="0">
                <a:solidFill>
                  <a:srgbClr val="000000"/>
                </a:solidFill>
                <a:effectLst/>
                <a:latin typeface="Poppins" pitchFamily="2" charset="77"/>
                <a:ea typeface="Aptos" panose="020B0004020202020204" pitchFamily="34" charset="0"/>
                <a:cs typeface="Poppins" pitchFamily="2" charset="77"/>
              </a:rPr>
              <a:t>Create &amp; Connect  Port Mac - Hastings </a:t>
            </a:r>
            <a:endParaRPr lang="en-AU" sz="2000" kern="100" dirty="0">
              <a:effectLst/>
              <a:latin typeface="Poppins" pitchFamily="2" charset="77"/>
              <a:ea typeface="Aptos" panose="020B0004020202020204" pitchFamily="34" charset="0"/>
              <a:cs typeface="Poppins" pitchFamily="2" charset="77"/>
            </a:endParaRPr>
          </a:p>
          <a:p>
            <a:pPr marL="0" indent="0">
              <a:lnSpc>
                <a:spcPct val="115000"/>
              </a:lnSpc>
              <a:spcAft>
                <a:spcPts val="800"/>
              </a:spcAft>
              <a:buNone/>
            </a:pPr>
            <a:r>
              <a:rPr lang="en-AU" sz="2000" b="1" kern="100" dirty="0">
                <a:solidFill>
                  <a:srgbClr val="000000"/>
                </a:solidFill>
                <a:effectLst/>
                <a:latin typeface="Poppins" pitchFamily="2" charset="77"/>
                <a:ea typeface="Aptos" panose="020B0004020202020204" pitchFamily="34" charset="0"/>
                <a:cs typeface="Poppins" pitchFamily="2" charset="77"/>
              </a:rPr>
              <a:t>Leadership Conference </a:t>
            </a:r>
            <a:endParaRPr lang="en-AU" sz="2000" kern="100" dirty="0">
              <a:effectLst/>
              <a:latin typeface="Poppins" pitchFamily="2" charset="77"/>
              <a:ea typeface="Aptos" panose="020B0004020202020204" pitchFamily="34" charset="0"/>
              <a:cs typeface="Poppins" pitchFamily="2" charset="77"/>
            </a:endParaRPr>
          </a:p>
          <a:p>
            <a:pPr marL="0" indent="0">
              <a:lnSpc>
                <a:spcPct val="115000"/>
              </a:lnSpc>
              <a:spcAft>
                <a:spcPts val="800"/>
              </a:spcAft>
              <a:buNone/>
            </a:pPr>
            <a:r>
              <a:rPr lang="en-AU" sz="2000" b="1" kern="100" dirty="0">
                <a:solidFill>
                  <a:srgbClr val="000000"/>
                </a:solidFill>
                <a:effectLst/>
                <a:latin typeface="Poppins" pitchFamily="2" charset="77"/>
                <a:ea typeface="Aptos" panose="020B0004020202020204" pitchFamily="34" charset="0"/>
                <a:cs typeface="Poppins" pitchFamily="2" charset="77"/>
              </a:rPr>
              <a:t>Pins &amp; Needles </a:t>
            </a:r>
            <a:endParaRPr lang="en-AU" sz="2000" kern="100" dirty="0">
              <a:effectLst/>
              <a:latin typeface="Poppins" pitchFamily="2" charset="77"/>
              <a:ea typeface="Aptos" panose="020B0004020202020204" pitchFamily="34" charset="0"/>
              <a:cs typeface="Poppins" pitchFamily="2" charset="77"/>
            </a:endParaRPr>
          </a:p>
          <a:p>
            <a:pPr marL="0" indent="0">
              <a:lnSpc>
                <a:spcPct val="115000"/>
              </a:lnSpc>
              <a:spcAft>
                <a:spcPts val="800"/>
              </a:spcAft>
              <a:buNone/>
            </a:pPr>
            <a:r>
              <a:rPr lang="en-AU" sz="2000" b="1" kern="100" dirty="0">
                <a:solidFill>
                  <a:srgbClr val="000000"/>
                </a:solidFill>
                <a:effectLst/>
                <a:latin typeface="Poppins" pitchFamily="2" charset="77"/>
                <a:ea typeface="Aptos" panose="020B0004020202020204" pitchFamily="34" charset="0"/>
                <a:cs typeface="Poppins" pitchFamily="2" charset="77"/>
              </a:rPr>
              <a:t>Rugby Union </a:t>
            </a:r>
            <a:endParaRPr lang="en-AU" sz="2000" kern="100" dirty="0">
              <a:effectLst/>
              <a:latin typeface="Poppins" pitchFamily="2" charset="77"/>
              <a:ea typeface="Aptos" panose="020B0004020202020204" pitchFamily="34" charset="0"/>
              <a:cs typeface="Poppins" pitchFamily="2" charset="77"/>
            </a:endParaRPr>
          </a:p>
          <a:p>
            <a:pPr marL="0" indent="0">
              <a:lnSpc>
                <a:spcPct val="115000"/>
              </a:lnSpc>
              <a:spcAft>
                <a:spcPts val="800"/>
              </a:spcAft>
              <a:buNone/>
            </a:pPr>
            <a:r>
              <a:rPr lang="en-AU" sz="2000" b="1" kern="100" dirty="0">
                <a:solidFill>
                  <a:srgbClr val="000000"/>
                </a:solidFill>
                <a:effectLst/>
                <a:latin typeface="Poppins" pitchFamily="2" charset="77"/>
                <a:ea typeface="Aptos" panose="020B0004020202020204" pitchFamily="34" charset="0"/>
                <a:cs typeface="Poppins" pitchFamily="2" charset="77"/>
              </a:rPr>
              <a:t>Shearing </a:t>
            </a:r>
            <a:endParaRPr lang="en-AU" sz="2000" kern="100" dirty="0">
              <a:effectLst/>
              <a:latin typeface="Poppins" pitchFamily="2" charset="77"/>
              <a:ea typeface="Aptos" panose="020B0004020202020204" pitchFamily="34" charset="0"/>
              <a:cs typeface="Poppins" pitchFamily="2" charset="77"/>
            </a:endParaRPr>
          </a:p>
          <a:p>
            <a:pPr marL="0" indent="0">
              <a:lnSpc>
                <a:spcPct val="115000"/>
              </a:lnSpc>
              <a:spcAft>
                <a:spcPts val="800"/>
              </a:spcAft>
              <a:buNone/>
            </a:pPr>
            <a:endParaRPr lang="en-AU" sz="2000" b="1" kern="100" dirty="0">
              <a:solidFill>
                <a:srgbClr val="FF0000"/>
              </a:solidFill>
              <a:effectLst/>
              <a:latin typeface="Poppins" pitchFamily="2" charset="77"/>
              <a:ea typeface="Aptos" panose="020B0004020202020204" pitchFamily="34" charset="0"/>
              <a:cs typeface="Poppins" pitchFamily="2" charset="77"/>
            </a:endParaRPr>
          </a:p>
          <a:p>
            <a:pPr marL="0" indent="0">
              <a:lnSpc>
                <a:spcPct val="115000"/>
              </a:lnSpc>
              <a:spcAft>
                <a:spcPts val="800"/>
              </a:spcAft>
              <a:buNone/>
            </a:pPr>
            <a:endParaRPr lang="en-AU" sz="2000" b="1" kern="100" dirty="0">
              <a:solidFill>
                <a:srgbClr val="FF0000"/>
              </a:solidFill>
              <a:effectLst/>
              <a:latin typeface="Poppins" pitchFamily="2" charset="77"/>
              <a:ea typeface="Aptos" panose="020B0004020202020204" pitchFamily="34" charset="0"/>
              <a:cs typeface="Poppins" pitchFamily="2" charset="77"/>
            </a:endParaRPr>
          </a:p>
          <a:p>
            <a:pPr marL="0" indent="0">
              <a:lnSpc>
                <a:spcPct val="115000"/>
              </a:lnSpc>
              <a:spcAft>
                <a:spcPts val="800"/>
              </a:spcAft>
              <a:buNone/>
            </a:pPr>
            <a:endParaRPr lang="en-AU" sz="2000" b="1" kern="100" dirty="0">
              <a:solidFill>
                <a:srgbClr val="FF0000"/>
              </a:solidFill>
              <a:latin typeface="Poppins" pitchFamily="2" charset="77"/>
              <a:ea typeface="Aptos" panose="020B0004020202020204" pitchFamily="34" charset="0"/>
              <a:cs typeface="Poppins" pitchFamily="2" charset="77"/>
            </a:endParaRPr>
          </a:p>
          <a:p>
            <a:pPr marL="0" indent="0">
              <a:lnSpc>
                <a:spcPct val="115000"/>
              </a:lnSpc>
              <a:spcAft>
                <a:spcPts val="800"/>
              </a:spcAft>
              <a:buNone/>
            </a:pPr>
            <a:r>
              <a:rPr lang="en-AU" sz="2000" b="1" kern="100" dirty="0">
                <a:solidFill>
                  <a:srgbClr val="FF0000"/>
                </a:solidFill>
                <a:effectLst/>
                <a:latin typeface="Poppins" pitchFamily="2" charset="77"/>
                <a:ea typeface="Aptos" panose="020B0004020202020204" pitchFamily="34" charset="0"/>
                <a:cs typeface="Poppins" pitchFamily="2" charset="77"/>
              </a:rPr>
              <a:t>SPRING 26</a:t>
            </a:r>
            <a:endParaRPr lang="en-AU" sz="2000" kern="100" dirty="0">
              <a:effectLst/>
              <a:latin typeface="Poppins" pitchFamily="2" charset="77"/>
              <a:ea typeface="Aptos" panose="020B0004020202020204" pitchFamily="34" charset="0"/>
              <a:cs typeface="Poppins" pitchFamily="2" charset="77"/>
            </a:endParaRPr>
          </a:p>
          <a:p>
            <a:pPr marL="0" indent="0">
              <a:lnSpc>
                <a:spcPct val="115000"/>
              </a:lnSpc>
              <a:spcAft>
                <a:spcPts val="800"/>
              </a:spcAft>
              <a:buNone/>
            </a:pPr>
            <a:r>
              <a:rPr lang="en-AU" sz="2000" b="1" kern="100" dirty="0">
                <a:solidFill>
                  <a:srgbClr val="000000"/>
                </a:solidFill>
                <a:effectLst/>
                <a:latin typeface="Poppins" pitchFamily="2" charset="77"/>
                <a:ea typeface="Aptos" panose="020B0004020202020204" pitchFamily="34" charset="0"/>
                <a:cs typeface="Poppins" pitchFamily="2" charset="77"/>
              </a:rPr>
              <a:t>Bake Off! (Senior) </a:t>
            </a:r>
            <a:endParaRPr lang="en-AU" sz="2000" kern="100" dirty="0">
              <a:effectLst/>
              <a:latin typeface="Poppins" pitchFamily="2" charset="77"/>
              <a:ea typeface="Aptos" panose="020B0004020202020204" pitchFamily="34" charset="0"/>
              <a:cs typeface="Poppins" pitchFamily="2" charset="77"/>
            </a:endParaRPr>
          </a:p>
          <a:p>
            <a:pPr marL="0" indent="0">
              <a:lnSpc>
                <a:spcPct val="115000"/>
              </a:lnSpc>
              <a:spcAft>
                <a:spcPts val="800"/>
              </a:spcAft>
              <a:buNone/>
            </a:pPr>
            <a:r>
              <a:rPr lang="en-AU" sz="2000" b="1" kern="100" dirty="0">
                <a:solidFill>
                  <a:srgbClr val="000000"/>
                </a:solidFill>
                <a:effectLst/>
                <a:latin typeface="Poppins" pitchFamily="2" charset="77"/>
                <a:ea typeface="Aptos" panose="020B0004020202020204" pitchFamily="34" charset="0"/>
                <a:cs typeface="Poppins" pitchFamily="2" charset="77"/>
              </a:rPr>
              <a:t>Bike Camp (Senior)</a:t>
            </a:r>
            <a:endParaRPr lang="en-AU" sz="2000" kern="100" dirty="0">
              <a:effectLst/>
              <a:latin typeface="Poppins" pitchFamily="2" charset="77"/>
              <a:ea typeface="Aptos" panose="020B0004020202020204" pitchFamily="34" charset="0"/>
              <a:cs typeface="Poppins" pitchFamily="2" charset="77"/>
            </a:endParaRPr>
          </a:p>
          <a:p>
            <a:pPr marL="0" indent="0">
              <a:lnSpc>
                <a:spcPct val="115000"/>
              </a:lnSpc>
              <a:spcAft>
                <a:spcPts val="800"/>
              </a:spcAft>
              <a:buNone/>
            </a:pPr>
            <a:r>
              <a:rPr lang="en-AU" sz="2000" b="1" kern="100" dirty="0">
                <a:solidFill>
                  <a:srgbClr val="000000"/>
                </a:solidFill>
                <a:effectLst/>
                <a:latin typeface="Poppins" pitchFamily="2" charset="77"/>
                <a:ea typeface="Aptos" panose="020B0004020202020204" pitchFamily="34" charset="0"/>
                <a:cs typeface="Poppins" pitchFamily="2" charset="77"/>
              </a:rPr>
              <a:t>Bike Camp (Junior) </a:t>
            </a:r>
            <a:endParaRPr lang="en-AU" sz="2000" kern="100" dirty="0">
              <a:effectLst/>
              <a:latin typeface="Poppins" pitchFamily="2" charset="77"/>
              <a:ea typeface="Aptos" panose="020B0004020202020204" pitchFamily="34" charset="0"/>
              <a:cs typeface="Poppins" pitchFamily="2" charset="77"/>
            </a:endParaRPr>
          </a:p>
          <a:p>
            <a:pPr marL="0" indent="0">
              <a:lnSpc>
                <a:spcPct val="115000"/>
              </a:lnSpc>
              <a:spcAft>
                <a:spcPts val="800"/>
              </a:spcAft>
              <a:buNone/>
            </a:pPr>
            <a:r>
              <a:rPr lang="en-AU" sz="2000" b="1" kern="100" dirty="0">
                <a:solidFill>
                  <a:srgbClr val="000000"/>
                </a:solidFill>
                <a:effectLst/>
                <a:latin typeface="Poppins" pitchFamily="2" charset="77"/>
                <a:ea typeface="Aptos" panose="020B0004020202020204" pitchFamily="34" charset="0"/>
                <a:cs typeface="Poppins" pitchFamily="2" charset="77"/>
              </a:rPr>
              <a:t>Blokes at Bexhill</a:t>
            </a:r>
          </a:p>
          <a:p>
            <a:pPr marL="0" indent="0">
              <a:lnSpc>
                <a:spcPct val="115000"/>
              </a:lnSpc>
              <a:spcAft>
                <a:spcPts val="800"/>
              </a:spcAft>
              <a:buNone/>
            </a:pPr>
            <a:r>
              <a:rPr lang="en-AU" sz="2000" b="1" kern="100" dirty="0">
                <a:solidFill>
                  <a:srgbClr val="000000"/>
                </a:solidFill>
                <a:effectLst/>
                <a:latin typeface="Poppins" pitchFamily="2" charset="77"/>
                <a:ea typeface="Aptos" panose="020B0004020202020204" pitchFamily="34" charset="0"/>
                <a:cs typeface="Poppins" pitchFamily="2" charset="77"/>
              </a:rPr>
              <a:t>Boys Ag </a:t>
            </a:r>
            <a:endParaRPr lang="en-AU" sz="2000" kern="100" dirty="0">
              <a:effectLst/>
              <a:latin typeface="Poppins" pitchFamily="2" charset="77"/>
              <a:ea typeface="Aptos" panose="020B0004020202020204" pitchFamily="34" charset="0"/>
              <a:cs typeface="Poppins" pitchFamily="2" charset="77"/>
            </a:endParaRPr>
          </a:p>
          <a:p>
            <a:pPr marL="0" indent="0">
              <a:lnSpc>
                <a:spcPct val="115000"/>
              </a:lnSpc>
              <a:spcAft>
                <a:spcPts val="800"/>
              </a:spcAft>
              <a:buNone/>
            </a:pPr>
            <a:r>
              <a:rPr lang="en-AU" sz="2000" b="1" kern="100" dirty="0">
                <a:solidFill>
                  <a:srgbClr val="000000"/>
                </a:solidFill>
                <a:effectLst/>
                <a:latin typeface="Poppins" pitchFamily="2" charset="77"/>
                <a:ea typeface="Aptos" panose="020B0004020202020204" pitchFamily="34" charset="0"/>
                <a:cs typeface="Poppins" pitchFamily="2" charset="77"/>
              </a:rPr>
              <a:t>Boys Adventure </a:t>
            </a:r>
            <a:endParaRPr lang="en-AU" sz="2000" kern="100" dirty="0">
              <a:effectLst/>
              <a:latin typeface="Poppins" pitchFamily="2" charset="77"/>
              <a:ea typeface="Aptos" panose="020B0004020202020204" pitchFamily="34" charset="0"/>
              <a:cs typeface="Poppins" pitchFamily="2" charset="77"/>
            </a:endParaRPr>
          </a:p>
          <a:p>
            <a:pPr marL="0" indent="0">
              <a:lnSpc>
                <a:spcPct val="115000"/>
              </a:lnSpc>
              <a:spcAft>
                <a:spcPts val="800"/>
              </a:spcAft>
              <a:buNone/>
            </a:pPr>
            <a:r>
              <a:rPr lang="en-AU" sz="2000" b="1" kern="100" dirty="0">
                <a:solidFill>
                  <a:srgbClr val="000000"/>
                </a:solidFill>
                <a:effectLst/>
                <a:latin typeface="Poppins" pitchFamily="2" charset="77"/>
                <a:ea typeface="Aptos" panose="020B0004020202020204" pitchFamily="34" charset="0"/>
                <a:cs typeface="Poppins" pitchFamily="2" charset="77"/>
              </a:rPr>
              <a:t>Boys Beach n Bush Bash </a:t>
            </a:r>
            <a:endParaRPr lang="en-AU" sz="2000" kern="100" dirty="0">
              <a:effectLst/>
              <a:latin typeface="Poppins" pitchFamily="2" charset="77"/>
              <a:ea typeface="Aptos" panose="020B0004020202020204" pitchFamily="34" charset="0"/>
              <a:cs typeface="Poppins" pitchFamily="2" charset="77"/>
            </a:endParaRPr>
          </a:p>
          <a:p>
            <a:pPr marL="0" indent="0">
              <a:lnSpc>
                <a:spcPct val="115000"/>
              </a:lnSpc>
              <a:spcAft>
                <a:spcPts val="800"/>
              </a:spcAft>
              <a:buNone/>
            </a:pPr>
            <a:r>
              <a:rPr lang="en-AU" sz="2000" b="1" kern="100" dirty="0">
                <a:solidFill>
                  <a:srgbClr val="000000"/>
                </a:solidFill>
                <a:effectLst/>
                <a:latin typeface="Poppins" pitchFamily="2" charset="77"/>
                <a:ea typeface="Aptos" panose="020B0004020202020204" pitchFamily="34" charset="0"/>
                <a:cs typeface="Poppins" pitchFamily="2" charset="77"/>
              </a:rPr>
              <a:t>Create &amp; Connect Nambucca Macleay </a:t>
            </a:r>
            <a:endParaRPr lang="en-AU" sz="2000" kern="100" dirty="0">
              <a:effectLst/>
              <a:latin typeface="Poppins" pitchFamily="2" charset="77"/>
              <a:ea typeface="Aptos" panose="020B0004020202020204" pitchFamily="34" charset="0"/>
              <a:cs typeface="Poppins" pitchFamily="2" charset="77"/>
            </a:endParaRPr>
          </a:p>
          <a:p>
            <a:pPr marL="0" indent="0">
              <a:lnSpc>
                <a:spcPct val="115000"/>
              </a:lnSpc>
              <a:spcAft>
                <a:spcPts val="800"/>
              </a:spcAft>
              <a:buNone/>
            </a:pPr>
            <a:endParaRPr lang="en-AU" sz="2000" b="1" kern="100" dirty="0">
              <a:solidFill>
                <a:srgbClr val="000000"/>
              </a:solidFill>
              <a:effectLst/>
              <a:latin typeface="Poppins" pitchFamily="2" charset="77"/>
              <a:ea typeface="Aptos" panose="020B0004020202020204" pitchFamily="34" charset="0"/>
              <a:cs typeface="Poppins" pitchFamily="2" charset="77"/>
            </a:endParaRPr>
          </a:p>
          <a:p>
            <a:pPr marL="0" indent="0">
              <a:lnSpc>
                <a:spcPct val="115000"/>
              </a:lnSpc>
              <a:spcAft>
                <a:spcPts val="800"/>
              </a:spcAft>
              <a:buNone/>
            </a:pPr>
            <a:r>
              <a:rPr lang="en-AU" sz="2000" b="1" kern="100" dirty="0">
                <a:solidFill>
                  <a:srgbClr val="000000"/>
                </a:solidFill>
                <a:latin typeface="Poppins" pitchFamily="2" charset="77"/>
                <a:ea typeface="Aptos" panose="020B0004020202020204" pitchFamily="34" charset="0"/>
                <a:cs typeface="Poppins" pitchFamily="2" charset="77"/>
              </a:rPr>
              <a:t>Cricket</a:t>
            </a:r>
            <a:endParaRPr lang="en-AU" sz="2000" kern="100" dirty="0">
              <a:latin typeface="Poppins" pitchFamily="2" charset="77"/>
              <a:ea typeface="Aptos" panose="020B0004020202020204" pitchFamily="34" charset="0"/>
              <a:cs typeface="Poppins" pitchFamily="2" charset="77"/>
            </a:endParaRPr>
          </a:p>
          <a:p>
            <a:pPr marL="0" indent="0">
              <a:lnSpc>
                <a:spcPct val="115000"/>
              </a:lnSpc>
              <a:spcAft>
                <a:spcPts val="800"/>
              </a:spcAft>
              <a:buNone/>
            </a:pPr>
            <a:r>
              <a:rPr lang="en-AU" sz="2000" b="1" kern="100" dirty="0">
                <a:solidFill>
                  <a:srgbClr val="000000"/>
                </a:solidFill>
                <a:effectLst/>
                <a:latin typeface="Poppins" pitchFamily="2" charset="77"/>
                <a:ea typeface="Aptos" panose="020B0004020202020204" pitchFamily="34" charset="0"/>
                <a:cs typeface="Poppins" pitchFamily="2" charset="77"/>
              </a:rPr>
              <a:t>Football (Soccer)</a:t>
            </a:r>
            <a:endParaRPr lang="en-AU" sz="2000" kern="100" dirty="0">
              <a:effectLst/>
              <a:latin typeface="Poppins" pitchFamily="2" charset="77"/>
              <a:ea typeface="Aptos" panose="020B0004020202020204" pitchFamily="34" charset="0"/>
              <a:cs typeface="Poppins" pitchFamily="2" charset="77"/>
            </a:endParaRPr>
          </a:p>
          <a:p>
            <a:pPr marL="0" indent="0">
              <a:lnSpc>
                <a:spcPct val="115000"/>
              </a:lnSpc>
              <a:spcAft>
                <a:spcPts val="800"/>
              </a:spcAft>
              <a:buNone/>
            </a:pPr>
            <a:r>
              <a:rPr lang="en-AU" sz="2000" b="1" kern="100" dirty="0">
                <a:solidFill>
                  <a:srgbClr val="000000"/>
                </a:solidFill>
                <a:effectLst/>
                <a:latin typeface="Poppins" pitchFamily="2" charset="77"/>
                <a:ea typeface="Aptos" panose="020B0004020202020204" pitchFamily="34" charset="0"/>
                <a:cs typeface="Poppins" pitchFamily="2" charset="77"/>
              </a:rPr>
              <a:t>Girls Ag </a:t>
            </a:r>
            <a:endParaRPr lang="en-AU" sz="2000" kern="100" dirty="0">
              <a:effectLst/>
              <a:latin typeface="Poppins" pitchFamily="2" charset="77"/>
              <a:ea typeface="Aptos" panose="020B0004020202020204" pitchFamily="34" charset="0"/>
              <a:cs typeface="Poppins" pitchFamily="2" charset="77"/>
            </a:endParaRPr>
          </a:p>
          <a:p>
            <a:pPr marL="0" indent="0">
              <a:lnSpc>
                <a:spcPct val="115000"/>
              </a:lnSpc>
              <a:spcAft>
                <a:spcPts val="800"/>
              </a:spcAft>
              <a:buNone/>
            </a:pPr>
            <a:r>
              <a:rPr lang="en-AU" sz="2000" b="1" kern="100" dirty="0">
                <a:effectLst/>
                <a:latin typeface="Poppins" pitchFamily="2" charset="77"/>
                <a:ea typeface="Aptos" panose="020B0004020202020204" pitchFamily="34" charset="0"/>
                <a:cs typeface="Poppins" pitchFamily="2" charset="77"/>
              </a:rPr>
              <a:t>North Coast Jnr Ag </a:t>
            </a:r>
            <a:endParaRPr lang="en-AU" sz="2000" kern="100" dirty="0">
              <a:effectLst/>
              <a:latin typeface="Poppins" pitchFamily="2" charset="77"/>
              <a:ea typeface="Aptos" panose="020B0004020202020204" pitchFamily="34" charset="0"/>
              <a:cs typeface="Poppins" pitchFamily="2" charset="77"/>
            </a:endParaRPr>
          </a:p>
          <a:p>
            <a:pPr marL="0" indent="0">
              <a:lnSpc>
                <a:spcPct val="115000"/>
              </a:lnSpc>
              <a:spcAft>
                <a:spcPts val="800"/>
              </a:spcAft>
              <a:buNone/>
            </a:pPr>
            <a:r>
              <a:rPr lang="en-AU" sz="2000" b="1" kern="100" dirty="0">
                <a:effectLst/>
                <a:latin typeface="Poppins" pitchFamily="2" charset="77"/>
                <a:ea typeface="Aptos" panose="020B0004020202020204" pitchFamily="34" charset="0"/>
                <a:cs typeface="Poppins" pitchFamily="2" charset="77"/>
              </a:rPr>
              <a:t>Reboot </a:t>
            </a:r>
            <a:endParaRPr lang="en-AU" sz="2000" kern="100" dirty="0">
              <a:effectLst/>
              <a:latin typeface="Poppins" pitchFamily="2" charset="77"/>
              <a:ea typeface="Aptos" panose="020B0004020202020204" pitchFamily="34" charset="0"/>
              <a:cs typeface="Poppins" pitchFamily="2" charset="77"/>
            </a:endParaRPr>
          </a:p>
          <a:p>
            <a:pPr marL="0" indent="0">
              <a:lnSpc>
                <a:spcPct val="115000"/>
              </a:lnSpc>
              <a:spcAft>
                <a:spcPts val="800"/>
              </a:spcAft>
              <a:buNone/>
            </a:pPr>
            <a:r>
              <a:rPr lang="en-AU" sz="2000" b="1" kern="100" dirty="0">
                <a:effectLst/>
                <a:latin typeface="Poppins" pitchFamily="2" charset="77"/>
                <a:ea typeface="Aptos" panose="020B0004020202020204" pitchFamily="34" charset="0"/>
                <a:cs typeface="Poppins" pitchFamily="2" charset="77"/>
              </a:rPr>
              <a:t>Zookeepers </a:t>
            </a:r>
            <a:endParaRPr lang="en-AU" sz="2000" kern="100" dirty="0">
              <a:effectLst/>
              <a:latin typeface="Poppins" pitchFamily="2" charset="77"/>
              <a:ea typeface="Aptos" panose="020B0004020202020204" pitchFamily="34" charset="0"/>
              <a:cs typeface="Poppins" pitchFamily="2" charset="77"/>
            </a:endParaRPr>
          </a:p>
          <a:p>
            <a:pPr marL="0" indent="0">
              <a:lnSpc>
                <a:spcPct val="115000"/>
              </a:lnSpc>
              <a:spcAft>
                <a:spcPts val="800"/>
              </a:spcAft>
              <a:buNone/>
            </a:pPr>
            <a:endParaRPr lang="en-AU" sz="2000" b="1" kern="100" dirty="0">
              <a:solidFill>
                <a:srgbClr val="FF0000"/>
              </a:solidFill>
              <a:latin typeface="Poppins" pitchFamily="2" charset="77"/>
              <a:ea typeface="Aptos" panose="020B0004020202020204" pitchFamily="34" charset="0"/>
              <a:cs typeface="Poppins" pitchFamily="2" charset="77"/>
            </a:endParaRPr>
          </a:p>
          <a:p>
            <a:pPr marL="0" indent="0">
              <a:lnSpc>
                <a:spcPct val="115000"/>
              </a:lnSpc>
              <a:spcAft>
                <a:spcPts val="800"/>
              </a:spcAft>
              <a:buNone/>
            </a:pPr>
            <a:r>
              <a:rPr lang="en-AU" sz="2000" b="1" kern="100" dirty="0">
                <a:solidFill>
                  <a:srgbClr val="FF0000"/>
                </a:solidFill>
                <a:effectLst/>
                <a:latin typeface="Poppins" pitchFamily="2" charset="77"/>
                <a:ea typeface="Aptos" panose="020B0004020202020204" pitchFamily="34" charset="0"/>
                <a:cs typeface="Poppins" pitchFamily="2" charset="77"/>
              </a:rPr>
              <a:t>SUMMER 26-27</a:t>
            </a:r>
            <a:endParaRPr lang="en-AU" sz="2000" kern="100" dirty="0">
              <a:effectLst/>
              <a:latin typeface="Poppins" pitchFamily="2" charset="77"/>
              <a:ea typeface="Aptos" panose="020B0004020202020204" pitchFamily="34" charset="0"/>
              <a:cs typeface="Poppins" pitchFamily="2" charset="77"/>
            </a:endParaRPr>
          </a:p>
          <a:p>
            <a:pPr marL="0" indent="0">
              <a:lnSpc>
                <a:spcPct val="115000"/>
              </a:lnSpc>
              <a:spcAft>
                <a:spcPts val="800"/>
              </a:spcAft>
              <a:buNone/>
            </a:pPr>
            <a:r>
              <a:rPr lang="en-AU" sz="2000" b="1" kern="100" dirty="0">
                <a:solidFill>
                  <a:srgbClr val="000000"/>
                </a:solidFill>
                <a:effectLst/>
                <a:latin typeface="Poppins" pitchFamily="2" charset="77"/>
                <a:ea typeface="Aptos" panose="020B0004020202020204" pitchFamily="34" charset="0"/>
                <a:cs typeface="Poppins" pitchFamily="2" charset="77"/>
              </a:rPr>
              <a:t>Dare 2B Different </a:t>
            </a:r>
            <a:endParaRPr lang="en-AU" sz="2000" kern="100" dirty="0">
              <a:effectLst/>
              <a:latin typeface="Poppins" pitchFamily="2" charset="77"/>
              <a:ea typeface="Aptos" panose="020B0004020202020204" pitchFamily="34" charset="0"/>
              <a:cs typeface="Poppins" pitchFamily="2" charset="77"/>
            </a:endParaRPr>
          </a:p>
          <a:p>
            <a:pPr marL="0" indent="0">
              <a:lnSpc>
                <a:spcPct val="115000"/>
              </a:lnSpc>
              <a:spcAft>
                <a:spcPts val="800"/>
              </a:spcAft>
              <a:buNone/>
            </a:pPr>
            <a:endParaRPr lang="en-AU" sz="2000" kern="100" dirty="0">
              <a:effectLst/>
              <a:latin typeface="Poppins" pitchFamily="2" charset="77"/>
              <a:ea typeface="Aptos" panose="020B0004020202020204" pitchFamily="34" charset="0"/>
              <a:cs typeface="Poppins" pitchFamily="2" charset="77"/>
            </a:endParaRPr>
          </a:p>
          <a:p>
            <a:pPr marL="0" indent="0">
              <a:buNone/>
            </a:pPr>
            <a:endParaRPr lang="en-US" sz="2000" dirty="0">
              <a:latin typeface="Poppins" pitchFamily="2" charset="77"/>
              <a:cs typeface="Poppins" pitchFamily="2" charset="77"/>
            </a:endParaRPr>
          </a:p>
        </p:txBody>
      </p:sp>
    </p:spTree>
    <p:extLst>
      <p:ext uri="{BB962C8B-B14F-4D97-AF65-F5344CB8AC3E}">
        <p14:creationId xmlns:p14="http://schemas.microsoft.com/office/powerpoint/2010/main" val="6828149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976B12-0A5D-6DB8-3F73-C7E4CB6B6C0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2404E7B-7258-98A5-0309-D90AF75BDC11}"/>
              </a:ext>
            </a:extLst>
          </p:cNvPr>
          <p:cNvSpPr>
            <a:spLocks noGrp="1"/>
          </p:cNvSpPr>
          <p:nvPr>
            <p:ph type="title"/>
          </p:nvPr>
        </p:nvSpPr>
        <p:spPr>
          <a:xfrm>
            <a:off x="560160" y="1777632"/>
            <a:ext cx="4609717" cy="3304354"/>
          </a:xfrm>
        </p:spPr>
        <p:txBody>
          <a:bodyPr>
            <a:normAutofit fontScale="90000"/>
          </a:bodyPr>
          <a:lstStyle/>
          <a:p>
            <a:r>
              <a:rPr lang="en-US" sz="4000" b="1" dirty="0">
                <a:solidFill>
                  <a:srgbClr val="E41E26"/>
                </a:solidFill>
                <a:latin typeface="Poppins" pitchFamily="2" charset="77"/>
                <a:cs typeface="Poppins" pitchFamily="2" charset="77"/>
              </a:rPr>
              <a:t>Zoom: </a:t>
            </a:r>
            <a:br>
              <a:rPr lang="en-US" sz="4000" b="1" dirty="0">
                <a:solidFill>
                  <a:srgbClr val="E41E26"/>
                </a:solidFill>
                <a:latin typeface="Poppins" pitchFamily="2" charset="77"/>
                <a:cs typeface="Poppins" pitchFamily="2" charset="77"/>
              </a:rPr>
            </a:br>
            <a:br>
              <a:rPr lang="en-US" sz="4000" b="1" dirty="0">
                <a:solidFill>
                  <a:srgbClr val="E41E26"/>
                </a:solidFill>
                <a:latin typeface="Poppins" pitchFamily="2" charset="77"/>
                <a:cs typeface="Poppins" pitchFamily="2" charset="77"/>
              </a:rPr>
            </a:br>
            <a:r>
              <a:rPr lang="en-US" sz="4000" b="1" dirty="0">
                <a:solidFill>
                  <a:srgbClr val="E41E26"/>
                </a:solidFill>
                <a:latin typeface="Poppins" pitchFamily="2" charset="77"/>
                <a:cs typeface="Poppins" pitchFamily="2" charset="77"/>
              </a:rPr>
              <a:t>-Bible Talk</a:t>
            </a:r>
            <a:br>
              <a:rPr lang="en-US" sz="4000" b="1" dirty="0">
                <a:solidFill>
                  <a:srgbClr val="E41E26"/>
                </a:solidFill>
                <a:latin typeface="Poppins" pitchFamily="2" charset="77"/>
                <a:cs typeface="Poppins" pitchFamily="2" charset="77"/>
              </a:rPr>
            </a:br>
            <a:br>
              <a:rPr lang="en-US" sz="4000" b="1" dirty="0">
                <a:solidFill>
                  <a:srgbClr val="E41E26"/>
                </a:solidFill>
                <a:latin typeface="Poppins" pitchFamily="2" charset="77"/>
                <a:cs typeface="Poppins" pitchFamily="2" charset="77"/>
              </a:rPr>
            </a:br>
            <a:r>
              <a:rPr lang="en-US" sz="4000" b="1" dirty="0">
                <a:solidFill>
                  <a:srgbClr val="E41E26"/>
                </a:solidFill>
                <a:latin typeface="Poppins" pitchFamily="2" charset="77"/>
                <a:cs typeface="Poppins" pitchFamily="2" charset="77"/>
              </a:rPr>
              <a:t>-Meet each Hub </a:t>
            </a:r>
            <a:br>
              <a:rPr lang="en-US" sz="4000" b="1" dirty="0">
                <a:solidFill>
                  <a:srgbClr val="E41E26"/>
                </a:solidFill>
                <a:latin typeface="Poppins" pitchFamily="2" charset="77"/>
                <a:cs typeface="Poppins" pitchFamily="2" charset="77"/>
              </a:rPr>
            </a:br>
            <a:br>
              <a:rPr lang="en-US" sz="4000" b="1" dirty="0">
                <a:solidFill>
                  <a:srgbClr val="E41E26"/>
                </a:solidFill>
                <a:latin typeface="Poppins" pitchFamily="2" charset="77"/>
                <a:cs typeface="Poppins" pitchFamily="2" charset="77"/>
              </a:rPr>
            </a:br>
            <a:r>
              <a:rPr lang="en-US" sz="4000" b="1" dirty="0">
                <a:solidFill>
                  <a:srgbClr val="E41E26"/>
                </a:solidFill>
                <a:latin typeface="Poppins" pitchFamily="2" charset="77"/>
                <a:cs typeface="Poppins" pitchFamily="2" charset="77"/>
              </a:rPr>
              <a:t>-Commissioning </a:t>
            </a:r>
          </a:p>
        </p:txBody>
      </p:sp>
      <p:pic>
        <p:nvPicPr>
          <p:cNvPr id="16" name="Picture 15">
            <a:extLst>
              <a:ext uri="{FF2B5EF4-FFF2-40B4-BE49-F238E27FC236}">
                <a16:creationId xmlns:a16="http://schemas.microsoft.com/office/drawing/2014/main" id="{9A3C5513-B03F-9766-80BD-E29D15A8F7B0}"/>
              </a:ext>
            </a:extLst>
          </p:cNvPr>
          <p:cNvPicPr>
            <a:picLocks noChangeAspect="1"/>
          </p:cNvPicPr>
          <p:nvPr/>
        </p:nvPicPr>
        <p:blipFill>
          <a:blip r:embed="rId2"/>
          <a:stretch>
            <a:fillRect/>
          </a:stretch>
        </p:blipFill>
        <p:spPr>
          <a:xfrm>
            <a:off x="-140772" y="-566723"/>
            <a:ext cx="7045065" cy="1307564"/>
          </a:xfrm>
          <a:prstGeom prst="rect">
            <a:avLst/>
          </a:prstGeom>
        </p:spPr>
      </p:pic>
      <p:pic>
        <p:nvPicPr>
          <p:cNvPr id="17" name="Picture 16">
            <a:extLst>
              <a:ext uri="{FF2B5EF4-FFF2-40B4-BE49-F238E27FC236}">
                <a16:creationId xmlns:a16="http://schemas.microsoft.com/office/drawing/2014/main" id="{B0E2FB48-6D07-4437-4B9E-429854081371}"/>
              </a:ext>
            </a:extLst>
          </p:cNvPr>
          <p:cNvPicPr>
            <a:picLocks noChangeAspect="1"/>
          </p:cNvPicPr>
          <p:nvPr/>
        </p:nvPicPr>
        <p:blipFill>
          <a:blip r:embed="rId2"/>
          <a:stretch>
            <a:fillRect/>
          </a:stretch>
        </p:blipFill>
        <p:spPr>
          <a:xfrm>
            <a:off x="6815200" y="-653782"/>
            <a:ext cx="7045065" cy="1307564"/>
          </a:xfrm>
          <a:prstGeom prst="rect">
            <a:avLst/>
          </a:prstGeom>
        </p:spPr>
      </p:pic>
      <p:pic>
        <p:nvPicPr>
          <p:cNvPr id="18" name="Picture 17">
            <a:extLst>
              <a:ext uri="{FF2B5EF4-FFF2-40B4-BE49-F238E27FC236}">
                <a16:creationId xmlns:a16="http://schemas.microsoft.com/office/drawing/2014/main" id="{44973BA4-7516-810D-3245-8E59DCEF1B20}"/>
              </a:ext>
            </a:extLst>
          </p:cNvPr>
          <p:cNvPicPr>
            <a:picLocks noChangeAspect="1"/>
          </p:cNvPicPr>
          <p:nvPr/>
        </p:nvPicPr>
        <p:blipFill>
          <a:blip r:embed="rId3"/>
          <a:stretch>
            <a:fillRect/>
          </a:stretch>
        </p:blipFill>
        <p:spPr>
          <a:xfrm>
            <a:off x="337354" y="6033860"/>
            <a:ext cx="556079" cy="556079"/>
          </a:xfrm>
          <a:prstGeom prst="rect">
            <a:avLst/>
          </a:prstGeom>
        </p:spPr>
      </p:pic>
      <p:sp>
        <p:nvSpPr>
          <p:cNvPr id="12" name="Content Placeholder 2">
            <a:extLst>
              <a:ext uri="{FF2B5EF4-FFF2-40B4-BE49-F238E27FC236}">
                <a16:creationId xmlns:a16="http://schemas.microsoft.com/office/drawing/2014/main" id="{79CB399E-C932-2074-58A8-BBED08920FFD}"/>
              </a:ext>
            </a:extLst>
          </p:cNvPr>
          <p:cNvSpPr>
            <a:spLocks noGrp="1"/>
          </p:cNvSpPr>
          <p:nvPr>
            <p:ph idx="1"/>
          </p:nvPr>
        </p:nvSpPr>
        <p:spPr>
          <a:xfrm>
            <a:off x="5872870" y="2297222"/>
            <a:ext cx="6913419" cy="2784764"/>
          </a:xfrm>
        </p:spPr>
        <p:txBody>
          <a:bodyPr>
            <a:normAutofit/>
          </a:bodyPr>
          <a:lstStyle/>
          <a:p>
            <a:pPr marL="0" indent="0">
              <a:lnSpc>
                <a:spcPct val="120000"/>
              </a:lnSpc>
              <a:buNone/>
            </a:pPr>
            <a:r>
              <a:rPr lang="en-US" sz="2400" b="1" dirty="0">
                <a:latin typeface="Poppins SemiBold" pitchFamily="2" charset="77"/>
                <a:cs typeface="Poppins SemiBold" pitchFamily="2" charset="77"/>
              </a:rPr>
              <a:t>Hosted by Kylie Letcher, </a:t>
            </a:r>
          </a:p>
          <a:p>
            <a:pPr marL="0" indent="0">
              <a:lnSpc>
                <a:spcPct val="120000"/>
              </a:lnSpc>
              <a:buNone/>
            </a:pPr>
            <a:r>
              <a:rPr lang="en-US" sz="2400" b="1" dirty="0">
                <a:latin typeface="Poppins SemiBold" pitchFamily="2" charset="77"/>
                <a:cs typeface="Poppins SemiBold" pitchFamily="2" charset="77"/>
              </a:rPr>
              <a:t>Camps Committee Chair</a:t>
            </a:r>
          </a:p>
          <a:p>
            <a:pPr marL="0" indent="0">
              <a:lnSpc>
                <a:spcPct val="120000"/>
              </a:lnSpc>
              <a:buNone/>
            </a:pPr>
            <a:endParaRPr lang="en-US" sz="2400" b="1" dirty="0">
              <a:latin typeface="Poppins SemiBold" pitchFamily="2" charset="77"/>
              <a:cs typeface="Poppins SemiBold" pitchFamily="2" charset="77"/>
            </a:endParaRPr>
          </a:p>
          <a:p>
            <a:pPr marL="0" indent="0">
              <a:lnSpc>
                <a:spcPct val="120000"/>
              </a:lnSpc>
              <a:buNone/>
            </a:pPr>
            <a:r>
              <a:rPr lang="en-US" sz="2400" b="1" dirty="0">
                <a:latin typeface="Poppins SemiBold" pitchFamily="2" charset="77"/>
                <a:cs typeface="Poppins SemiBold" pitchFamily="2" charset="77"/>
                <a:hlinkClick r:id="rId4"/>
              </a:rPr>
              <a:t>Click here to join</a:t>
            </a:r>
            <a:endParaRPr lang="en-US" sz="2400" b="1" dirty="0">
              <a:latin typeface="Poppins SemiBold" pitchFamily="2" charset="77"/>
              <a:cs typeface="Poppins SemiBold" pitchFamily="2" charset="77"/>
            </a:endParaRPr>
          </a:p>
        </p:txBody>
      </p:sp>
    </p:spTree>
    <p:extLst>
      <p:ext uri="{BB962C8B-B14F-4D97-AF65-F5344CB8AC3E}">
        <p14:creationId xmlns:p14="http://schemas.microsoft.com/office/powerpoint/2010/main" val="17749715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F9ABA2-985C-195D-44D1-08400E71641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E21E984-984B-51DC-86CF-34BFB01ED6BA}"/>
              </a:ext>
            </a:extLst>
          </p:cNvPr>
          <p:cNvSpPr>
            <a:spLocks noGrp="1"/>
          </p:cNvSpPr>
          <p:nvPr>
            <p:ph type="title"/>
          </p:nvPr>
        </p:nvSpPr>
        <p:spPr>
          <a:xfrm>
            <a:off x="560160" y="1073742"/>
            <a:ext cx="4107873" cy="3304354"/>
          </a:xfrm>
        </p:spPr>
        <p:txBody>
          <a:bodyPr>
            <a:normAutofit/>
          </a:bodyPr>
          <a:lstStyle/>
          <a:p>
            <a:r>
              <a:rPr lang="en-US" b="1" dirty="0">
                <a:solidFill>
                  <a:srgbClr val="E41E26"/>
                </a:solidFill>
                <a:latin typeface="Poppins" pitchFamily="2" charset="77"/>
                <a:cs typeface="Poppins" pitchFamily="2" charset="77"/>
              </a:rPr>
              <a:t>Bible Talk </a:t>
            </a:r>
            <a:r>
              <a:rPr lang="en-US" sz="2400" b="1" dirty="0">
                <a:solidFill>
                  <a:srgbClr val="E41E26"/>
                </a:solidFill>
                <a:latin typeface="Poppins" pitchFamily="2" charset="77"/>
                <a:cs typeface="Poppins" pitchFamily="2" charset="77"/>
              </a:rPr>
              <a:t>recorded ICYMI </a:t>
            </a:r>
            <a:endParaRPr lang="en-US" b="1" dirty="0">
              <a:solidFill>
                <a:srgbClr val="E41E26"/>
              </a:solidFill>
              <a:latin typeface="Poppins" pitchFamily="2" charset="77"/>
              <a:cs typeface="Poppins" pitchFamily="2" charset="77"/>
            </a:endParaRPr>
          </a:p>
        </p:txBody>
      </p:sp>
      <p:pic>
        <p:nvPicPr>
          <p:cNvPr id="16" name="Picture 15">
            <a:extLst>
              <a:ext uri="{FF2B5EF4-FFF2-40B4-BE49-F238E27FC236}">
                <a16:creationId xmlns:a16="http://schemas.microsoft.com/office/drawing/2014/main" id="{EC7E14BE-B524-59EA-DD61-9C7E870599B1}"/>
              </a:ext>
            </a:extLst>
          </p:cNvPr>
          <p:cNvPicPr>
            <a:picLocks noChangeAspect="1"/>
          </p:cNvPicPr>
          <p:nvPr/>
        </p:nvPicPr>
        <p:blipFill>
          <a:blip r:embed="rId2"/>
          <a:stretch>
            <a:fillRect/>
          </a:stretch>
        </p:blipFill>
        <p:spPr>
          <a:xfrm>
            <a:off x="-140772" y="-566723"/>
            <a:ext cx="7045065" cy="1307564"/>
          </a:xfrm>
          <a:prstGeom prst="rect">
            <a:avLst/>
          </a:prstGeom>
        </p:spPr>
      </p:pic>
      <p:pic>
        <p:nvPicPr>
          <p:cNvPr id="17" name="Picture 16">
            <a:extLst>
              <a:ext uri="{FF2B5EF4-FFF2-40B4-BE49-F238E27FC236}">
                <a16:creationId xmlns:a16="http://schemas.microsoft.com/office/drawing/2014/main" id="{5517F2B0-086D-6ABB-4735-45328DA08AC9}"/>
              </a:ext>
            </a:extLst>
          </p:cNvPr>
          <p:cNvPicPr>
            <a:picLocks noChangeAspect="1"/>
          </p:cNvPicPr>
          <p:nvPr/>
        </p:nvPicPr>
        <p:blipFill>
          <a:blip r:embed="rId2"/>
          <a:stretch>
            <a:fillRect/>
          </a:stretch>
        </p:blipFill>
        <p:spPr>
          <a:xfrm>
            <a:off x="6815200" y="-653782"/>
            <a:ext cx="7045065" cy="1307564"/>
          </a:xfrm>
          <a:prstGeom prst="rect">
            <a:avLst/>
          </a:prstGeom>
        </p:spPr>
      </p:pic>
      <p:pic>
        <p:nvPicPr>
          <p:cNvPr id="18" name="Picture 17">
            <a:extLst>
              <a:ext uri="{FF2B5EF4-FFF2-40B4-BE49-F238E27FC236}">
                <a16:creationId xmlns:a16="http://schemas.microsoft.com/office/drawing/2014/main" id="{1651B230-E5D2-972D-C364-3C22FE397A11}"/>
              </a:ext>
            </a:extLst>
          </p:cNvPr>
          <p:cNvPicPr>
            <a:picLocks noChangeAspect="1"/>
          </p:cNvPicPr>
          <p:nvPr/>
        </p:nvPicPr>
        <p:blipFill>
          <a:blip r:embed="rId3"/>
          <a:stretch>
            <a:fillRect/>
          </a:stretch>
        </p:blipFill>
        <p:spPr>
          <a:xfrm>
            <a:off x="337354" y="6033860"/>
            <a:ext cx="556079" cy="556079"/>
          </a:xfrm>
          <a:prstGeom prst="rect">
            <a:avLst/>
          </a:prstGeom>
        </p:spPr>
      </p:pic>
      <p:sp>
        <p:nvSpPr>
          <p:cNvPr id="12" name="Content Placeholder 2">
            <a:extLst>
              <a:ext uri="{FF2B5EF4-FFF2-40B4-BE49-F238E27FC236}">
                <a16:creationId xmlns:a16="http://schemas.microsoft.com/office/drawing/2014/main" id="{CBF55CF6-AFAA-9813-7EDC-4B6520463DC2}"/>
              </a:ext>
            </a:extLst>
          </p:cNvPr>
          <p:cNvSpPr>
            <a:spLocks noGrp="1"/>
          </p:cNvSpPr>
          <p:nvPr>
            <p:ph idx="1"/>
          </p:nvPr>
        </p:nvSpPr>
        <p:spPr>
          <a:xfrm>
            <a:off x="4942141" y="2444453"/>
            <a:ext cx="6913419" cy="2784764"/>
          </a:xfrm>
        </p:spPr>
        <p:txBody>
          <a:bodyPr>
            <a:normAutofit/>
          </a:bodyPr>
          <a:lstStyle/>
          <a:p>
            <a:pPr marL="0" indent="0">
              <a:lnSpc>
                <a:spcPct val="120000"/>
              </a:lnSpc>
              <a:buNone/>
            </a:pPr>
            <a:r>
              <a:rPr lang="en-US" sz="2400" b="1" dirty="0">
                <a:latin typeface="Poppins SemiBold" pitchFamily="2" charset="77"/>
                <a:cs typeface="Poppins SemiBold" pitchFamily="2" charset="77"/>
              </a:rPr>
              <a:t>Jim Wackett: CEO, SU NSW </a:t>
            </a:r>
            <a:endParaRPr lang="en-US" sz="2400" dirty="0">
              <a:latin typeface="Poppins" pitchFamily="2" charset="77"/>
              <a:cs typeface="Poppins" pitchFamily="2" charset="77"/>
            </a:endParaRPr>
          </a:p>
        </p:txBody>
      </p:sp>
    </p:spTree>
    <p:extLst>
      <p:ext uri="{BB962C8B-B14F-4D97-AF65-F5344CB8AC3E}">
        <p14:creationId xmlns:p14="http://schemas.microsoft.com/office/powerpoint/2010/main" val="14618038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B7071075ACE964CB9F41D74FDB409A4" ma:contentTypeVersion="18" ma:contentTypeDescription="Create a new document." ma:contentTypeScope="" ma:versionID="96d55655847d9b334641479351aef042">
  <xsd:schema xmlns:xsd="http://www.w3.org/2001/XMLSchema" xmlns:xs="http://www.w3.org/2001/XMLSchema" xmlns:p="http://schemas.microsoft.com/office/2006/metadata/properties" xmlns:ns2="6baa9d0d-1497-43b1-925b-ba15769a380a" xmlns:ns3="ac145903-0e58-4efa-a0d3-6fbd6b6bb8ae" targetNamespace="http://schemas.microsoft.com/office/2006/metadata/properties" ma:root="true" ma:fieldsID="dd2d4ba4a83b72461f24d905a953958c" ns2:_="" ns3:_="">
    <xsd:import namespace="6baa9d0d-1497-43b1-925b-ba15769a380a"/>
    <xsd:import namespace="ac145903-0e58-4efa-a0d3-6fbd6b6bb8ae"/>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MediaServiceDateTaken" minOccurs="0"/>
                <xsd:element ref="ns2:MediaServiceLocation" minOccurs="0"/>
                <xsd:element ref="ns2:MediaLengthInSeconds" minOccurs="0"/>
                <xsd:element ref="ns3:SharedWithUsers" minOccurs="0"/>
                <xsd:element ref="ns3:SharedWithDetails" minOccurs="0"/>
                <xsd:element ref="ns3:TaxCatchAll" minOccurs="0"/>
                <xsd:element ref="ns2: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baa9d0d-1497-43b1-925b-ba15769a380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60f02926-df4f-4fce-9485-e9c0b246d9a7"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ac145903-0e58-4efa-a0d3-6fbd6b6bb8ae"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3ff76b79-5aca-426e-9d8a-626880d3ded3}" ma:internalName="TaxCatchAll" ma:showField="CatchAllData" ma:web="ac145903-0e58-4efa-a0d3-6fbd6b6bb8a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6baa9d0d-1497-43b1-925b-ba15769a380a">
      <Terms xmlns="http://schemas.microsoft.com/office/infopath/2007/PartnerControls"/>
    </lcf76f155ced4ddcb4097134ff3c332f>
    <TaxCatchAll xmlns="ac145903-0e58-4efa-a0d3-6fbd6b6bb8ae" xsi:nil="true"/>
  </documentManagement>
</p:properties>
</file>

<file path=customXml/itemProps1.xml><?xml version="1.0" encoding="utf-8"?>
<ds:datastoreItem xmlns:ds="http://schemas.openxmlformats.org/officeDocument/2006/customXml" ds:itemID="{5D1320A8-8682-4033-9A73-78FC4A131702}">
  <ds:schemaRefs>
    <ds:schemaRef ds:uri="http://schemas.microsoft.com/sharepoint/v3/contenttype/forms"/>
  </ds:schemaRefs>
</ds:datastoreItem>
</file>

<file path=customXml/itemProps2.xml><?xml version="1.0" encoding="utf-8"?>
<ds:datastoreItem xmlns:ds="http://schemas.openxmlformats.org/officeDocument/2006/customXml" ds:itemID="{35174D02-4276-4E30-A2F0-E2A84E163570}">
  <ds:schemaRefs>
    <ds:schemaRef ds:uri="6baa9d0d-1497-43b1-925b-ba15769a380a"/>
    <ds:schemaRef ds:uri="ac145903-0e58-4efa-a0d3-6fbd6b6bb8a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9981739F-051D-483E-9BAB-F71F7E56C088}">
  <ds:schemaRefs>
    <ds:schemaRef ds:uri="6baa9d0d-1497-43b1-925b-ba15769a380a"/>
    <ds:schemaRef ds:uri="ac145903-0e58-4efa-a0d3-6fbd6b6bb8ae"/>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20480</TotalTime>
  <Words>976</Words>
  <Application>Microsoft Office PowerPoint</Application>
  <PresentationFormat>Widescreen</PresentationFormat>
  <Paragraphs>156</Paragraphs>
  <Slides>31</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Arial</vt:lpstr>
      <vt:lpstr>Calibri</vt:lpstr>
      <vt:lpstr>Calibri Light</vt:lpstr>
      <vt:lpstr>Poppins</vt:lpstr>
      <vt:lpstr>Poppins SemiBold</vt:lpstr>
      <vt:lpstr>Office Theme</vt:lpstr>
      <vt:lpstr>PowerPoint Presentation</vt:lpstr>
      <vt:lpstr>Insert 4m Welcome Vid (Dave) here </vt:lpstr>
      <vt:lpstr>Quick show of hands: has your  Christian journey included… </vt:lpstr>
      <vt:lpstr>Your  Camp  in 2025:  </vt:lpstr>
      <vt:lpstr>Looking back at   2025 Camps…    </vt:lpstr>
      <vt:lpstr>Insert 2025 camps Vid here - </vt:lpstr>
      <vt:lpstr>PowerPoint Presentation</vt:lpstr>
      <vt:lpstr>Zoom:   -Bible Talk  -Meet each Hub   -Commissioning </vt:lpstr>
      <vt:lpstr>Bible Talk recorded ICYMI </vt:lpstr>
      <vt:lpstr>Insert Jim’s Video here</vt:lpstr>
      <vt:lpstr>Kylie +   Camps Committee </vt:lpstr>
      <vt:lpstr>Insert Kylie’s Video here</vt:lpstr>
      <vt:lpstr>Admin &amp; RSG Update</vt:lpstr>
      <vt:lpstr>Insert Sally’s Video here</vt:lpstr>
      <vt:lpstr>Admin &amp;  RSG Discussion:  </vt:lpstr>
      <vt:lpstr>Word from the Chair </vt:lpstr>
      <vt:lpstr>Insert Kevin’s Video here</vt:lpstr>
      <vt:lpstr>Workshop 1: “Passing  the Baton”</vt:lpstr>
      <vt:lpstr>Insert PASSING BATON Video here</vt:lpstr>
      <vt:lpstr>     </vt:lpstr>
      <vt:lpstr>     </vt:lpstr>
      <vt:lpstr>     </vt:lpstr>
      <vt:lpstr>Workshop 2: “Beyond Camp”</vt:lpstr>
      <vt:lpstr>Insert BEYOND CAMP Video here</vt:lpstr>
      <vt:lpstr>Suggested Discussion  Topics:   </vt:lpstr>
      <vt:lpstr>Optional Discussion  Topics:   </vt:lpstr>
      <vt:lpstr>Take  aways?   </vt:lpstr>
      <vt:lpstr>Prayer for Camps  </vt:lpstr>
      <vt:lpstr>Please complete this 2 minute survey!  </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Alyssa Sheridan</dc:creator>
  <cp:lastModifiedBy>Dave Tankard</cp:lastModifiedBy>
  <cp:revision>30</cp:revision>
  <dcterms:created xsi:type="dcterms:W3CDTF">2022-03-07T04:30:22Z</dcterms:created>
  <dcterms:modified xsi:type="dcterms:W3CDTF">2026-02-25T09:01:35Z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0x010100BB7071075ACE964CB9F41D74FDB409A4</vt:lpwstr>
  </property>
  <property fmtid="{D5CDD505-2E9C-101B-9397-08002B2CF9AE}" pid="3" name="MediaServiceImageTags">
    <vt:lpwstr/>
  </property>
</Properties>
</file>